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Lst>
  <p:sldSz cy="7772400" cx="10058400"/>
  <p:notesSz cx="6858000" cy="9144000"/>
  <p:embeddedFontLst>
    <p:embeddedFont>
      <p:font typeface="Atkinson Hyperlegible"/>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448">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D1A18117-331A-41AF-9E9D-41318843451A}">
  <a:tblStyle styleId="{D1A18117-331A-41AF-9E9D-41318843451A}"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448" orient="horz"/>
        <p:guide pos="3168"/>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AtkinsonHyperlegible-boldItalic.fntdata"/><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font" Target="fonts/AtkinsonHyperlegible-regular.fntdata"/><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font" Target="fonts/AtkinsonHyperlegible-italic.fntdata"/><Relationship Id="rId6" Type="http://schemas.openxmlformats.org/officeDocument/2006/relationships/notesMaster" Target="notesMasters/notesMaster1.xml"/><Relationship Id="rId18" Type="http://schemas.openxmlformats.org/officeDocument/2006/relationships/font" Target="fonts/AtkinsonHyperlegible-bold.fnt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g116226dbcfe_0_538: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215" name="Google Shape;215;g116226dbcfe_0_5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116226dbcfe_0_0: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116226dbcf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116226dbcfe_0_5: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116226dbcfe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116226dbcfe_0_19: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116226dbcfe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116226dbcfe_0_25: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116226dbcfe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116226dbcfe_0_37: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116226dbcfe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116226dbcfe_0_42: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116226dbcfe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116226dbcfe_0_66: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116226dbcfe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116226dbcfe_0_446: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116226dbcfe_0_4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42879" y="1125136"/>
            <a:ext cx="9372600" cy="3101700"/>
          </a:xfrm>
          <a:prstGeom prst="rect">
            <a:avLst/>
          </a:prstGeom>
        </p:spPr>
        <p:txBody>
          <a:bodyPr anchorCtr="0" anchor="b" bIns="113100" lIns="113100" spcFirstLastPara="1" rIns="113100" wrap="square" tIns="113100">
            <a:noAutofit/>
          </a:bodyPr>
          <a:lstStyle>
            <a:lvl1pPr lvl="0" algn="ctr">
              <a:spcBef>
                <a:spcPts val="0"/>
              </a:spcBef>
              <a:spcAft>
                <a:spcPts val="0"/>
              </a:spcAft>
              <a:buSzPts val="6400"/>
              <a:buNone/>
              <a:defRPr sz="6400"/>
            </a:lvl1pPr>
            <a:lvl2pPr lvl="1" algn="ctr">
              <a:spcBef>
                <a:spcPts val="0"/>
              </a:spcBef>
              <a:spcAft>
                <a:spcPts val="0"/>
              </a:spcAft>
              <a:buSzPts val="6400"/>
              <a:buNone/>
              <a:defRPr sz="6400"/>
            </a:lvl2pPr>
            <a:lvl3pPr lvl="2" algn="ctr">
              <a:spcBef>
                <a:spcPts val="0"/>
              </a:spcBef>
              <a:spcAft>
                <a:spcPts val="0"/>
              </a:spcAft>
              <a:buSzPts val="6400"/>
              <a:buNone/>
              <a:defRPr sz="6400"/>
            </a:lvl3pPr>
            <a:lvl4pPr lvl="3" algn="ctr">
              <a:spcBef>
                <a:spcPts val="0"/>
              </a:spcBef>
              <a:spcAft>
                <a:spcPts val="0"/>
              </a:spcAft>
              <a:buSzPts val="6400"/>
              <a:buNone/>
              <a:defRPr sz="6400"/>
            </a:lvl4pPr>
            <a:lvl5pPr lvl="4" algn="ctr">
              <a:spcBef>
                <a:spcPts val="0"/>
              </a:spcBef>
              <a:spcAft>
                <a:spcPts val="0"/>
              </a:spcAft>
              <a:buSzPts val="6400"/>
              <a:buNone/>
              <a:defRPr sz="6400"/>
            </a:lvl5pPr>
            <a:lvl6pPr lvl="5" algn="ctr">
              <a:spcBef>
                <a:spcPts val="0"/>
              </a:spcBef>
              <a:spcAft>
                <a:spcPts val="0"/>
              </a:spcAft>
              <a:buSzPts val="6400"/>
              <a:buNone/>
              <a:defRPr sz="6400"/>
            </a:lvl6pPr>
            <a:lvl7pPr lvl="6" algn="ctr">
              <a:spcBef>
                <a:spcPts val="0"/>
              </a:spcBef>
              <a:spcAft>
                <a:spcPts val="0"/>
              </a:spcAft>
              <a:buSzPts val="6400"/>
              <a:buNone/>
              <a:defRPr sz="6400"/>
            </a:lvl7pPr>
            <a:lvl8pPr lvl="7" algn="ctr">
              <a:spcBef>
                <a:spcPts val="0"/>
              </a:spcBef>
              <a:spcAft>
                <a:spcPts val="0"/>
              </a:spcAft>
              <a:buSzPts val="6400"/>
              <a:buNone/>
              <a:defRPr sz="6400"/>
            </a:lvl8pPr>
            <a:lvl9pPr lvl="8" algn="ctr">
              <a:spcBef>
                <a:spcPts val="0"/>
              </a:spcBef>
              <a:spcAft>
                <a:spcPts val="0"/>
              </a:spcAft>
              <a:buSzPts val="6400"/>
              <a:buNone/>
              <a:defRPr sz="6400"/>
            </a:lvl9pPr>
          </a:lstStyle>
          <a:p/>
        </p:txBody>
      </p:sp>
      <p:sp>
        <p:nvSpPr>
          <p:cNvPr id="11" name="Google Shape;11;p2"/>
          <p:cNvSpPr txBox="1"/>
          <p:nvPr>
            <p:ph idx="1" type="subTitle"/>
          </p:nvPr>
        </p:nvSpPr>
        <p:spPr>
          <a:xfrm>
            <a:off x="342870" y="4282678"/>
            <a:ext cx="9372600" cy="1197600"/>
          </a:xfrm>
          <a:prstGeom prst="rect">
            <a:avLst/>
          </a:prstGeom>
        </p:spPr>
        <p:txBody>
          <a:bodyPr anchorCtr="0" anchor="t" bIns="113100" lIns="113100" spcFirstLastPara="1" rIns="113100" wrap="square" tIns="113100">
            <a:noAutofit/>
          </a:bodyPr>
          <a:lstStyle>
            <a:lvl1pPr lvl="0" algn="ctr">
              <a:lnSpc>
                <a:spcPct val="100000"/>
              </a:lnSpc>
              <a:spcBef>
                <a:spcPts val="0"/>
              </a:spcBef>
              <a:spcAft>
                <a:spcPts val="0"/>
              </a:spcAft>
              <a:buSzPts val="3500"/>
              <a:buNone/>
              <a:defRPr sz="3500"/>
            </a:lvl1pPr>
            <a:lvl2pPr lvl="1" algn="ctr">
              <a:lnSpc>
                <a:spcPct val="100000"/>
              </a:lnSpc>
              <a:spcBef>
                <a:spcPts val="0"/>
              </a:spcBef>
              <a:spcAft>
                <a:spcPts val="0"/>
              </a:spcAft>
              <a:buSzPts val="3500"/>
              <a:buNone/>
              <a:defRPr sz="3500"/>
            </a:lvl2pPr>
            <a:lvl3pPr lvl="2" algn="ctr">
              <a:lnSpc>
                <a:spcPct val="100000"/>
              </a:lnSpc>
              <a:spcBef>
                <a:spcPts val="0"/>
              </a:spcBef>
              <a:spcAft>
                <a:spcPts val="0"/>
              </a:spcAft>
              <a:buSzPts val="3500"/>
              <a:buNone/>
              <a:defRPr sz="3500"/>
            </a:lvl3pPr>
            <a:lvl4pPr lvl="3" algn="ctr">
              <a:lnSpc>
                <a:spcPct val="100000"/>
              </a:lnSpc>
              <a:spcBef>
                <a:spcPts val="0"/>
              </a:spcBef>
              <a:spcAft>
                <a:spcPts val="0"/>
              </a:spcAft>
              <a:buSzPts val="3500"/>
              <a:buNone/>
              <a:defRPr sz="3500"/>
            </a:lvl4pPr>
            <a:lvl5pPr lvl="4" algn="ctr">
              <a:lnSpc>
                <a:spcPct val="100000"/>
              </a:lnSpc>
              <a:spcBef>
                <a:spcPts val="0"/>
              </a:spcBef>
              <a:spcAft>
                <a:spcPts val="0"/>
              </a:spcAft>
              <a:buSzPts val="3500"/>
              <a:buNone/>
              <a:defRPr sz="3500"/>
            </a:lvl5pPr>
            <a:lvl6pPr lvl="5" algn="ctr">
              <a:lnSpc>
                <a:spcPct val="100000"/>
              </a:lnSpc>
              <a:spcBef>
                <a:spcPts val="0"/>
              </a:spcBef>
              <a:spcAft>
                <a:spcPts val="0"/>
              </a:spcAft>
              <a:buSzPts val="3500"/>
              <a:buNone/>
              <a:defRPr sz="3500"/>
            </a:lvl6pPr>
            <a:lvl7pPr lvl="6" algn="ctr">
              <a:lnSpc>
                <a:spcPct val="100000"/>
              </a:lnSpc>
              <a:spcBef>
                <a:spcPts val="0"/>
              </a:spcBef>
              <a:spcAft>
                <a:spcPts val="0"/>
              </a:spcAft>
              <a:buSzPts val="3500"/>
              <a:buNone/>
              <a:defRPr sz="3500"/>
            </a:lvl7pPr>
            <a:lvl8pPr lvl="7" algn="ctr">
              <a:lnSpc>
                <a:spcPct val="100000"/>
              </a:lnSpc>
              <a:spcBef>
                <a:spcPts val="0"/>
              </a:spcBef>
              <a:spcAft>
                <a:spcPts val="0"/>
              </a:spcAft>
              <a:buSzPts val="3500"/>
              <a:buNone/>
              <a:defRPr sz="3500"/>
            </a:lvl8pPr>
            <a:lvl9pPr lvl="8" algn="ctr">
              <a:lnSpc>
                <a:spcPct val="100000"/>
              </a:lnSpc>
              <a:spcBef>
                <a:spcPts val="0"/>
              </a:spcBef>
              <a:spcAft>
                <a:spcPts val="0"/>
              </a:spcAft>
              <a:buSzPts val="3500"/>
              <a:buNone/>
              <a:defRPr sz="3500"/>
            </a:lvl9pPr>
          </a:lstStyle>
          <a:p/>
        </p:txBody>
      </p:sp>
      <p:sp>
        <p:nvSpPr>
          <p:cNvPr id="12" name="Google Shape;12;p2"/>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42870" y="1671478"/>
            <a:ext cx="9372600" cy="2967000"/>
          </a:xfrm>
          <a:prstGeom prst="rect">
            <a:avLst/>
          </a:prstGeom>
        </p:spPr>
        <p:txBody>
          <a:bodyPr anchorCtr="0" anchor="b" bIns="113100" lIns="113100" spcFirstLastPara="1" rIns="113100" wrap="square" tIns="113100">
            <a:noAutofit/>
          </a:bodyPr>
          <a:lstStyle>
            <a:lvl1pPr lvl="0" algn="ctr">
              <a:spcBef>
                <a:spcPts val="0"/>
              </a:spcBef>
              <a:spcAft>
                <a:spcPts val="0"/>
              </a:spcAft>
              <a:buSzPts val="14800"/>
              <a:buNone/>
              <a:defRPr sz="14800"/>
            </a:lvl1pPr>
            <a:lvl2pPr lvl="1" algn="ctr">
              <a:spcBef>
                <a:spcPts val="0"/>
              </a:spcBef>
              <a:spcAft>
                <a:spcPts val="0"/>
              </a:spcAft>
              <a:buSzPts val="14800"/>
              <a:buNone/>
              <a:defRPr sz="14800"/>
            </a:lvl2pPr>
            <a:lvl3pPr lvl="2" algn="ctr">
              <a:spcBef>
                <a:spcPts val="0"/>
              </a:spcBef>
              <a:spcAft>
                <a:spcPts val="0"/>
              </a:spcAft>
              <a:buSzPts val="14800"/>
              <a:buNone/>
              <a:defRPr sz="14800"/>
            </a:lvl3pPr>
            <a:lvl4pPr lvl="3" algn="ctr">
              <a:spcBef>
                <a:spcPts val="0"/>
              </a:spcBef>
              <a:spcAft>
                <a:spcPts val="0"/>
              </a:spcAft>
              <a:buSzPts val="14800"/>
              <a:buNone/>
              <a:defRPr sz="14800"/>
            </a:lvl4pPr>
            <a:lvl5pPr lvl="4" algn="ctr">
              <a:spcBef>
                <a:spcPts val="0"/>
              </a:spcBef>
              <a:spcAft>
                <a:spcPts val="0"/>
              </a:spcAft>
              <a:buSzPts val="14800"/>
              <a:buNone/>
              <a:defRPr sz="14800"/>
            </a:lvl5pPr>
            <a:lvl6pPr lvl="5" algn="ctr">
              <a:spcBef>
                <a:spcPts val="0"/>
              </a:spcBef>
              <a:spcAft>
                <a:spcPts val="0"/>
              </a:spcAft>
              <a:buSzPts val="14800"/>
              <a:buNone/>
              <a:defRPr sz="14800"/>
            </a:lvl6pPr>
            <a:lvl7pPr lvl="6" algn="ctr">
              <a:spcBef>
                <a:spcPts val="0"/>
              </a:spcBef>
              <a:spcAft>
                <a:spcPts val="0"/>
              </a:spcAft>
              <a:buSzPts val="14800"/>
              <a:buNone/>
              <a:defRPr sz="14800"/>
            </a:lvl7pPr>
            <a:lvl8pPr lvl="7" algn="ctr">
              <a:spcBef>
                <a:spcPts val="0"/>
              </a:spcBef>
              <a:spcAft>
                <a:spcPts val="0"/>
              </a:spcAft>
              <a:buSzPts val="14800"/>
              <a:buNone/>
              <a:defRPr sz="14800"/>
            </a:lvl8pPr>
            <a:lvl9pPr lvl="8" algn="ctr">
              <a:spcBef>
                <a:spcPts val="0"/>
              </a:spcBef>
              <a:spcAft>
                <a:spcPts val="0"/>
              </a:spcAft>
              <a:buSzPts val="14800"/>
              <a:buNone/>
              <a:defRPr sz="14800"/>
            </a:lvl9pPr>
          </a:lstStyle>
          <a:p>
            <a:r>
              <a:t>xx%</a:t>
            </a:r>
          </a:p>
        </p:txBody>
      </p:sp>
      <p:sp>
        <p:nvSpPr>
          <p:cNvPr id="46" name="Google Shape;46;p11"/>
          <p:cNvSpPr txBox="1"/>
          <p:nvPr>
            <p:ph idx="1" type="body"/>
          </p:nvPr>
        </p:nvSpPr>
        <p:spPr>
          <a:xfrm>
            <a:off x="342870" y="4763362"/>
            <a:ext cx="9372600" cy="1965600"/>
          </a:xfrm>
          <a:prstGeom prst="rect">
            <a:avLst/>
          </a:prstGeom>
        </p:spPr>
        <p:txBody>
          <a:bodyPr anchorCtr="0" anchor="t" bIns="113100" lIns="113100" spcFirstLastPara="1" rIns="113100" wrap="square" tIns="113100">
            <a:noAutofit/>
          </a:bodyPr>
          <a:lstStyle>
            <a:lvl1pPr indent="-368300" lvl="0" marL="457200" algn="ctr">
              <a:spcBef>
                <a:spcPts val="0"/>
              </a:spcBef>
              <a:spcAft>
                <a:spcPts val="0"/>
              </a:spcAft>
              <a:buSzPts val="2200"/>
              <a:buChar char="●"/>
              <a:defRPr/>
            </a:lvl1pPr>
            <a:lvl2pPr indent="-336550" lvl="1" marL="914400" algn="ctr">
              <a:spcBef>
                <a:spcPts val="0"/>
              </a:spcBef>
              <a:spcAft>
                <a:spcPts val="0"/>
              </a:spcAft>
              <a:buSzPts val="1700"/>
              <a:buChar char="○"/>
              <a:defRPr/>
            </a:lvl2pPr>
            <a:lvl3pPr indent="-336550" lvl="2" marL="1371600" algn="ctr">
              <a:spcBef>
                <a:spcPts val="0"/>
              </a:spcBef>
              <a:spcAft>
                <a:spcPts val="0"/>
              </a:spcAft>
              <a:buSzPts val="1700"/>
              <a:buChar char="■"/>
              <a:defRPr/>
            </a:lvl3pPr>
            <a:lvl4pPr indent="-336550" lvl="3" marL="1828800" algn="ctr">
              <a:spcBef>
                <a:spcPts val="0"/>
              </a:spcBef>
              <a:spcAft>
                <a:spcPts val="0"/>
              </a:spcAft>
              <a:buSzPts val="1700"/>
              <a:buChar char="●"/>
              <a:defRPr/>
            </a:lvl4pPr>
            <a:lvl5pPr indent="-336550" lvl="4" marL="2286000" algn="ctr">
              <a:spcBef>
                <a:spcPts val="0"/>
              </a:spcBef>
              <a:spcAft>
                <a:spcPts val="0"/>
              </a:spcAft>
              <a:buSzPts val="1700"/>
              <a:buChar char="○"/>
              <a:defRPr/>
            </a:lvl5pPr>
            <a:lvl6pPr indent="-336550" lvl="5" marL="2743200" algn="ctr">
              <a:spcBef>
                <a:spcPts val="0"/>
              </a:spcBef>
              <a:spcAft>
                <a:spcPts val="0"/>
              </a:spcAft>
              <a:buSzPts val="1700"/>
              <a:buChar char="■"/>
              <a:defRPr/>
            </a:lvl6pPr>
            <a:lvl7pPr indent="-336550" lvl="6" marL="3200400" algn="ctr">
              <a:spcBef>
                <a:spcPts val="0"/>
              </a:spcBef>
              <a:spcAft>
                <a:spcPts val="0"/>
              </a:spcAft>
              <a:buSzPts val="1700"/>
              <a:buChar char="●"/>
              <a:defRPr/>
            </a:lvl7pPr>
            <a:lvl8pPr indent="-336550" lvl="7" marL="3657600" algn="ctr">
              <a:spcBef>
                <a:spcPts val="0"/>
              </a:spcBef>
              <a:spcAft>
                <a:spcPts val="0"/>
              </a:spcAft>
              <a:buSzPts val="1700"/>
              <a:buChar char="○"/>
              <a:defRPr/>
            </a:lvl8pPr>
            <a:lvl9pPr indent="-336550" lvl="8" marL="4114800" algn="ctr">
              <a:spcBef>
                <a:spcPts val="0"/>
              </a:spcBef>
              <a:spcAft>
                <a:spcPts val="0"/>
              </a:spcAft>
              <a:buSzPts val="1700"/>
              <a:buChar char="■"/>
              <a:defRPr/>
            </a:lvl9pPr>
          </a:lstStyle>
          <a:p/>
        </p:txBody>
      </p:sp>
      <p:sp>
        <p:nvSpPr>
          <p:cNvPr id="47" name="Google Shape;47;p11"/>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42870" y="3250173"/>
            <a:ext cx="9372600" cy="1272000"/>
          </a:xfrm>
          <a:prstGeom prst="rect">
            <a:avLst/>
          </a:prstGeom>
        </p:spPr>
        <p:txBody>
          <a:bodyPr anchorCtr="0" anchor="ctr" bIns="113100" lIns="113100" spcFirstLastPara="1" rIns="113100" wrap="square" tIns="113100">
            <a:noAutofit/>
          </a:bodyPr>
          <a:lstStyle>
            <a:lvl1pPr lvl="0" algn="ctr">
              <a:spcBef>
                <a:spcPts val="0"/>
              </a:spcBef>
              <a:spcAft>
                <a:spcPts val="0"/>
              </a:spcAft>
              <a:buSzPts val="4500"/>
              <a:buNone/>
              <a:defRPr sz="4500"/>
            </a:lvl1pPr>
            <a:lvl2pPr lvl="1" algn="ctr">
              <a:spcBef>
                <a:spcPts val="0"/>
              </a:spcBef>
              <a:spcAft>
                <a:spcPts val="0"/>
              </a:spcAft>
              <a:buSzPts val="4500"/>
              <a:buNone/>
              <a:defRPr sz="4500"/>
            </a:lvl2pPr>
            <a:lvl3pPr lvl="2" algn="ctr">
              <a:spcBef>
                <a:spcPts val="0"/>
              </a:spcBef>
              <a:spcAft>
                <a:spcPts val="0"/>
              </a:spcAft>
              <a:buSzPts val="4500"/>
              <a:buNone/>
              <a:defRPr sz="4500"/>
            </a:lvl3pPr>
            <a:lvl4pPr lvl="3" algn="ctr">
              <a:spcBef>
                <a:spcPts val="0"/>
              </a:spcBef>
              <a:spcAft>
                <a:spcPts val="0"/>
              </a:spcAft>
              <a:buSzPts val="4500"/>
              <a:buNone/>
              <a:defRPr sz="4500"/>
            </a:lvl4pPr>
            <a:lvl5pPr lvl="4" algn="ctr">
              <a:spcBef>
                <a:spcPts val="0"/>
              </a:spcBef>
              <a:spcAft>
                <a:spcPts val="0"/>
              </a:spcAft>
              <a:buSzPts val="4500"/>
              <a:buNone/>
              <a:defRPr sz="4500"/>
            </a:lvl5pPr>
            <a:lvl6pPr lvl="5" algn="ctr">
              <a:spcBef>
                <a:spcPts val="0"/>
              </a:spcBef>
              <a:spcAft>
                <a:spcPts val="0"/>
              </a:spcAft>
              <a:buSzPts val="4500"/>
              <a:buNone/>
              <a:defRPr sz="4500"/>
            </a:lvl6pPr>
            <a:lvl7pPr lvl="6" algn="ctr">
              <a:spcBef>
                <a:spcPts val="0"/>
              </a:spcBef>
              <a:spcAft>
                <a:spcPts val="0"/>
              </a:spcAft>
              <a:buSzPts val="4500"/>
              <a:buNone/>
              <a:defRPr sz="4500"/>
            </a:lvl7pPr>
            <a:lvl8pPr lvl="7" algn="ctr">
              <a:spcBef>
                <a:spcPts val="0"/>
              </a:spcBef>
              <a:spcAft>
                <a:spcPts val="0"/>
              </a:spcAft>
              <a:buSzPts val="4500"/>
              <a:buNone/>
              <a:defRPr sz="4500"/>
            </a:lvl8pPr>
            <a:lvl9pPr lvl="8" algn="ctr">
              <a:spcBef>
                <a:spcPts val="0"/>
              </a:spcBef>
              <a:spcAft>
                <a:spcPts val="0"/>
              </a:spcAft>
              <a:buSzPts val="4500"/>
              <a:buNone/>
              <a:defRPr sz="4500"/>
            </a:lvl9pPr>
          </a:lstStyle>
          <a:p/>
        </p:txBody>
      </p:sp>
      <p:sp>
        <p:nvSpPr>
          <p:cNvPr id="15" name="Google Shape;15;p3"/>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42870" y="672482"/>
            <a:ext cx="9372600" cy="865500"/>
          </a:xfrm>
          <a:prstGeom prst="rect">
            <a:avLst/>
          </a:prstGeom>
        </p:spPr>
        <p:txBody>
          <a:bodyPr anchorCtr="0" anchor="t" bIns="113100" lIns="113100" spcFirstLastPara="1" rIns="113100" wrap="square" tIns="113100">
            <a:no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p:txBody>
      </p:sp>
      <p:sp>
        <p:nvSpPr>
          <p:cNvPr id="18" name="Google Shape;18;p4"/>
          <p:cNvSpPr txBox="1"/>
          <p:nvPr>
            <p:ph idx="1" type="body"/>
          </p:nvPr>
        </p:nvSpPr>
        <p:spPr>
          <a:xfrm>
            <a:off x="342870" y="1741518"/>
            <a:ext cx="9372600" cy="5162700"/>
          </a:xfrm>
          <a:prstGeom prst="rect">
            <a:avLst/>
          </a:prstGeom>
        </p:spPr>
        <p:txBody>
          <a:bodyPr anchorCtr="0" anchor="t" bIns="113100" lIns="113100" spcFirstLastPara="1" rIns="113100" wrap="square" tIns="113100">
            <a:noAutofit/>
          </a:bodyPr>
          <a:lstStyle>
            <a:lvl1pPr indent="-368300" lvl="0" marL="457200">
              <a:spcBef>
                <a:spcPts val="0"/>
              </a:spcBef>
              <a:spcAft>
                <a:spcPts val="0"/>
              </a:spcAft>
              <a:buSzPts val="2200"/>
              <a:buChar char="●"/>
              <a:defRPr/>
            </a:lvl1pPr>
            <a:lvl2pPr indent="-336550" lvl="1" marL="914400">
              <a:spcBef>
                <a:spcPts val="0"/>
              </a:spcBef>
              <a:spcAft>
                <a:spcPts val="0"/>
              </a:spcAft>
              <a:buSzPts val="1700"/>
              <a:buChar char="○"/>
              <a:defRPr/>
            </a:lvl2pPr>
            <a:lvl3pPr indent="-336550" lvl="2" marL="1371600">
              <a:spcBef>
                <a:spcPts val="0"/>
              </a:spcBef>
              <a:spcAft>
                <a:spcPts val="0"/>
              </a:spcAft>
              <a:buSzPts val="1700"/>
              <a:buChar char="■"/>
              <a:defRPr/>
            </a:lvl3pPr>
            <a:lvl4pPr indent="-336550" lvl="3" marL="1828800">
              <a:spcBef>
                <a:spcPts val="0"/>
              </a:spcBef>
              <a:spcAft>
                <a:spcPts val="0"/>
              </a:spcAft>
              <a:buSzPts val="1700"/>
              <a:buChar char="●"/>
              <a:defRPr/>
            </a:lvl4pPr>
            <a:lvl5pPr indent="-336550" lvl="4" marL="2286000">
              <a:spcBef>
                <a:spcPts val="0"/>
              </a:spcBef>
              <a:spcAft>
                <a:spcPts val="0"/>
              </a:spcAft>
              <a:buSzPts val="1700"/>
              <a:buChar char="○"/>
              <a:defRPr/>
            </a:lvl5pPr>
            <a:lvl6pPr indent="-336550" lvl="5" marL="2743200">
              <a:spcBef>
                <a:spcPts val="0"/>
              </a:spcBef>
              <a:spcAft>
                <a:spcPts val="0"/>
              </a:spcAft>
              <a:buSzPts val="1700"/>
              <a:buChar char="■"/>
              <a:defRPr/>
            </a:lvl6pPr>
            <a:lvl7pPr indent="-336550" lvl="6" marL="3200400">
              <a:spcBef>
                <a:spcPts val="0"/>
              </a:spcBef>
              <a:spcAft>
                <a:spcPts val="0"/>
              </a:spcAft>
              <a:buSzPts val="1700"/>
              <a:buChar char="●"/>
              <a:defRPr/>
            </a:lvl7pPr>
            <a:lvl8pPr indent="-336550" lvl="7" marL="3657600">
              <a:spcBef>
                <a:spcPts val="0"/>
              </a:spcBef>
              <a:spcAft>
                <a:spcPts val="0"/>
              </a:spcAft>
              <a:buSzPts val="1700"/>
              <a:buChar char="○"/>
              <a:defRPr/>
            </a:lvl8pPr>
            <a:lvl9pPr indent="-336550" lvl="8" marL="4114800">
              <a:spcBef>
                <a:spcPts val="0"/>
              </a:spcBef>
              <a:spcAft>
                <a:spcPts val="0"/>
              </a:spcAft>
              <a:buSzPts val="1700"/>
              <a:buChar char="■"/>
              <a:defRPr/>
            </a:lvl9pPr>
          </a:lstStyle>
          <a:p/>
        </p:txBody>
      </p:sp>
      <p:sp>
        <p:nvSpPr>
          <p:cNvPr id="19" name="Google Shape;19;p4"/>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42870" y="672482"/>
            <a:ext cx="9372600" cy="865500"/>
          </a:xfrm>
          <a:prstGeom prst="rect">
            <a:avLst/>
          </a:prstGeom>
        </p:spPr>
        <p:txBody>
          <a:bodyPr anchorCtr="0" anchor="t" bIns="113100" lIns="113100" spcFirstLastPara="1" rIns="113100" wrap="square" tIns="113100">
            <a:no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p:txBody>
      </p:sp>
      <p:sp>
        <p:nvSpPr>
          <p:cNvPr id="22" name="Google Shape;22;p5"/>
          <p:cNvSpPr txBox="1"/>
          <p:nvPr>
            <p:ph idx="1" type="body"/>
          </p:nvPr>
        </p:nvSpPr>
        <p:spPr>
          <a:xfrm>
            <a:off x="342870" y="1741518"/>
            <a:ext cx="4399800" cy="5162700"/>
          </a:xfrm>
          <a:prstGeom prst="rect">
            <a:avLst/>
          </a:prstGeom>
        </p:spPr>
        <p:txBody>
          <a:bodyPr anchorCtr="0" anchor="t" bIns="113100" lIns="113100" spcFirstLastPara="1" rIns="113100" wrap="square" tIns="113100">
            <a:noAutofit/>
          </a:bodyPr>
          <a:lstStyle>
            <a:lvl1pPr indent="-336550" lvl="0" marL="457200">
              <a:spcBef>
                <a:spcPts val="0"/>
              </a:spcBef>
              <a:spcAft>
                <a:spcPts val="0"/>
              </a:spcAft>
              <a:buSzPts val="1700"/>
              <a:buChar char="●"/>
              <a:defRPr sz="1700"/>
            </a:lvl1pPr>
            <a:lvl2pPr indent="-323850" lvl="1" marL="914400">
              <a:spcBef>
                <a:spcPts val="0"/>
              </a:spcBef>
              <a:spcAft>
                <a:spcPts val="0"/>
              </a:spcAft>
              <a:buSzPts val="1500"/>
              <a:buChar char="○"/>
              <a:defRPr sz="1500"/>
            </a:lvl2pPr>
            <a:lvl3pPr indent="-323850" lvl="2" marL="1371600">
              <a:spcBef>
                <a:spcPts val="0"/>
              </a:spcBef>
              <a:spcAft>
                <a:spcPts val="0"/>
              </a:spcAft>
              <a:buSzPts val="1500"/>
              <a:buChar char="■"/>
              <a:defRPr sz="1500"/>
            </a:lvl3pPr>
            <a:lvl4pPr indent="-323850" lvl="3" marL="1828800">
              <a:spcBef>
                <a:spcPts val="0"/>
              </a:spcBef>
              <a:spcAft>
                <a:spcPts val="0"/>
              </a:spcAft>
              <a:buSzPts val="1500"/>
              <a:buChar char="●"/>
              <a:defRPr sz="1500"/>
            </a:lvl4pPr>
            <a:lvl5pPr indent="-323850" lvl="4" marL="2286000">
              <a:spcBef>
                <a:spcPts val="0"/>
              </a:spcBef>
              <a:spcAft>
                <a:spcPts val="0"/>
              </a:spcAft>
              <a:buSzPts val="1500"/>
              <a:buChar char="○"/>
              <a:defRPr sz="1500"/>
            </a:lvl5pPr>
            <a:lvl6pPr indent="-323850" lvl="5" marL="2743200">
              <a:spcBef>
                <a:spcPts val="0"/>
              </a:spcBef>
              <a:spcAft>
                <a:spcPts val="0"/>
              </a:spcAft>
              <a:buSzPts val="1500"/>
              <a:buChar char="■"/>
              <a:defRPr sz="1500"/>
            </a:lvl6pPr>
            <a:lvl7pPr indent="-323850" lvl="6" marL="3200400">
              <a:spcBef>
                <a:spcPts val="0"/>
              </a:spcBef>
              <a:spcAft>
                <a:spcPts val="0"/>
              </a:spcAft>
              <a:buSzPts val="1500"/>
              <a:buChar char="●"/>
              <a:defRPr sz="1500"/>
            </a:lvl7pPr>
            <a:lvl8pPr indent="-323850" lvl="7" marL="3657600">
              <a:spcBef>
                <a:spcPts val="0"/>
              </a:spcBef>
              <a:spcAft>
                <a:spcPts val="0"/>
              </a:spcAft>
              <a:buSzPts val="1500"/>
              <a:buChar char="○"/>
              <a:defRPr sz="1500"/>
            </a:lvl8pPr>
            <a:lvl9pPr indent="-323850" lvl="8" marL="4114800">
              <a:spcBef>
                <a:spcPts val="0"/>
              </a:spcBef>
              <a:spcAft>
                <a:spcPts val="0"/>
              </a:spcAft>
              <a:buSzPts val="1500"/>
              <a:buChar char="■"/>
              <a:defRPr sz="1500"/>
            </a:lvl9pPr>
          </a:lstStyle>
          <a:p/>
        </p:txBody>
      </p:sp>
      <p:sp>
        <p:nvSpPr>
          <p:cNvPr id="23" name="Google Shape;23;p5"/>
          <p:cNvSpPr txBox="1"/>
          <p:nvPr>
            <p:ph idx="2" type="body"/>
          </p:nvPr>
        </p:nvSpPr>
        <p:spPr>
          <a:xfrm>
            <a:off x="5315640" y="1741518"/>
            <a:ext cx="4399800" cy="5162700"/>
          </a:xfrm>
          <a:prstGeom prst="rect">
            <a:avLst/>
          </a:prstGeom>
        </p:spPr>
        <p:txBody>
          <a:bodyPr anchorCtr="0" anchor="t" bIns="113100" lIns="113100" spcFirstLastPara="1" rIns="113100" wrap="square" tIns="113100">
            <a:noAutofit/>
          </a:bodyPr>
          <a:lstStyle>
            <a:lvl1pPr indent="-336550" lvl="0" marL="457200">
              <a:spcBef>
                <a:spcPts val="0"/>
              </a:spcBef>
              <a:spcAft>
                <a:spcPts val="0"/>
              </a:spcAft>
              <a:buSzPts val="1700"/>
              <a:buChar char="●"/>
              <a:defRPr sz="1700"/>
            </a:lvl1pPr>
            <a:lvl2pPr indent="-323850" lvl="1" marL="914400">
              <a:spcBef>
                <a:spcPts val="0"/>
              </a:spcBef>
              <a:spcAft>
                <a:spcPts val="0"/>
              </a:spcAft>
              <a:buSzPts val="1500"/>
              <a:buChar char="○"/>
              <a:defRPr sz="1500"/>
            </a:lvl2pPr>
            <a:lvl3pPr indent="-323850" lvl="2" marL="1371600">
              <a:spcBef>
                <a:spcPts val="0"/>
              </a:spcBef>
              <a:spcAft>
                <a:spcPts val="0"/>
              </a:spcAft>
              <a:buSzPts val="1500"/>
              <a:buChar char="■"/>
              <a:defRPr sz="1500"/>
            </a:lvl3pPr>
            <a:lvl4pPr indent="-323850" lvl="3" marL="1828800">
              <a:spcBef>
                <a:spcPts val="0"/>
              </a:spcBef>
              <a:spcAft>
                <a:spcPts val="0"/>
              </a:spcAft>
              <a:buSzPts val="1500"/>
              <a:buChar char="●"/>
              <a:defRPr sz="1500"/>
            </a:lvl4pPr>
            <a:lvl5pPr indent="-323850" lvl="4" marL="2286000">
              <a:spcBef>
                <a:spcPts val="0"/>
              </a:spcBef>
              <a:spcAft>
                <a:spcPts val="0"/>
              </a:spcAft>
              <a:buSzPts val="1500"/>
              <a:buChar char="○"/>
              <a:defRPr sz="1500"/>
            </a:lvl5pPr>
            <a:lvl6pPr indent="-323850" lvl="5" marL="2743200">
              <a:spcBef>
                <a:spcPts val="0"/>
              </a:spcBef>
              <a:spcAft>
                <a:spcPts val="0"/>
              </a:spcAft>
              <a:buSzPts val="1500"/>
              <a:buChar char="■"/>
              <a:defRPr sz="1500"/>
            </a:lvl6pPr>
            <a:lvl7pPr indent="-323850" lvl="6" marL="3200400">
              <a:spcBef>
                <a:spcPts val="0"/>
              </a:spcBef>
              <a:spcAft>
                <a:spcPts val="0"/>
              </a:spcAft>
              <a:buSzPts val="1500"/>
              <a:buChar char="●"/>
              <a:defRPr sz="1500"/>
            </a:lvl7pPr>
            <a:lvl8pPr indent="-323850" lvl="7" marL="3657600">
              <a:spcBef>
                <a:spcPts val="0"/>
              </a:spcBef>
              <a:spcAft>
                <a:spcPts val="0"/>
              </a:spcAft>
              <a:buSzPts val="1500"/>
              <a:buChar char="○"/>
              <a:defRPr sz="1500"/>
            </a:lvl8pPr>
            <a:lvl9pPr indent="-323850" lvl="8" marL="4114800">
              <a:spcBef>
                <a:spcPts val="0"/>
              </a:spcBef>
              <a:spcAft>
                <a:spcPts val="0"/>
              </a:spcAft>
              <a:buSzPts val="1500"/>
              <a:buChar char="■"/>
              <a:defRPr sz="1500"/>
            </a:lvl9pPr>
          </a:lstStyle>
          <a:p/>
        </p:txBody>
      </p:sp>
      <p:sp>
        <p:nvSpPr>
          <p:cNvPr id="24" name="Google Shape;24;p5"/>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42870" y="672482"/>
            <a:ext cx="9372600" cy="865500"/>
          </a:xfrm>
          <a:prstGeom prst="rect">
            <a:avLst/>
          </a:prstGeom>
        </p:spPr>
        <p:txBody>
          <a:bodyPr anchorCtr="0" anchor="t" bIns="113100" lIns="113100" spcFirstLastPara="1" rIns="113100" wrap="square" tIns="113100">
            <a:no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p:txBody>
      </p:sp>
      <p:sp>
        <p:nvSpPr>
          <p:cNvPr id="27" name="Google Shape;27;p6"/>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42870" y="839573"/>
            <a:ext cx="3088800" cy="1141800"/>
          </a:xfrm>
          <a:prstGeom prst="rect">
            <a:avLst/>
          </a:prstGeom>
        </p:spPr>
        <p:txBody>
          <a:bodyPr anchorCtr="0" anchor="b" bIns="113100" lIns="113100" spcFirstLastPara="1" rIns="113100" wrap="square" tIns="113100">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0" name="Google Shape;30;p7"/>
          <p:cNvSpPr txBox="1"/>
          <p:nvPr>
            <p:ph idx="1" type="body"/>
          </p:nvPr>
        </p:nvSpPr>
        <p:spPr>
          <a:xfrm>
            <a:off x="342870" y="2099840"/>
            <a:ext cx="3088800" cy="4804500"/>
          </a:xfrm>
          <a:prstGeom prst="rect">
            <a:avLst/>
          </a:prstGeom>
        </p:spPr>
        <p:txBody>
          <a:bodyPr anchorCtr="0" anchor="t" bIns="113100" lIns="113100" spcFirstLastPara="1" rIns="113100" wrap="square" tIns="113100">
            <a:noAutofit/>
          </a:bodyPr>
          <a:lstStyle>
            <a:lvl1pPr indent="-323850" lvl="0" marL="457200">
              <a:spcBef>
                <a:spcPts val="0"/>
              </a:spcBef>
              <a:spcAft>
                <a:spcPts val="0"/>
              </a:spcAft>
              <a:buSzPts val="1500"/>
              <a:buChar char="●"/>
              <a:defRPr sz="1500"/>
            </a:lvl1pPr>
            <a:lvl2pPr indent="-323850" lvl="1" marL="914400">
              <a:spcBef>
                <a:spcPts val="0"/>
              </a:spcBef>
              <a:spcAft>
                <a:spcPts val="0"/>
              </a:spcAft>
              <a:buSzPts val="1500"/>
              <a:buChar char="○"/>
              <a:defRPr sz="1500"/>
            </a:lvl2pPr>
            <a:lvl3pPr indent="-323850" lvl="2" marL="1371600">
              <a:spcBef>
                <a:spcPts val="0"/>
              </a:spcBef>
              <a:spcAft>
                <a:spcPts val="0"/>
              </a:spcAft>
              <a:buSzPts val="1500"/>
              <a:buChar char="■"/>
              <a:defRPr sz="1500"/>
            </a:lvl3pPr>
            <a:lvl4pPr indent="-323850" lvl="3" marL="1828800">
              <a:spcBef>
                <a:spcPts val="0"/>
              </a:spcBef>
              <a:spcAft>
                <a:spcPts val="0"/>
              </a:spcAft>
              <a:buSzPts val="1500"/>
              <a:buChar char="●"/>
              <a:defRPr sz="1500"/>
            </a:lvl4pPr>
            <a:lvl5pPr indent="-323850" lvl="4" marL="2286000">
              <a:spcBef>
                <a:spcPts val="0"/>
              </a:spcBef>
              <a:spcAft>
                <a:spcPts val="0"/>
              </a:spcAft>
              <a:buSzPts val="1500"/>
              <a:buChar char="○"/>
              <a:defRPr sz="1500"/>
            </a:lvl5pPr>
            <a:lvl6pPr indent="-323850" lvl="5" marL="2743200">
              <a:spcBef>
                <a:spcPts val="0"/>
              </a:spcBef>
              <a:spcAft>
                <a:spcPts val="0"/>
              </a:spcAft>
              <a:buSzPts val="1500"/>
              <a:buChar char="■"/>
              <a:defRPr sz="1500"/>
            </a:lvl6pPr>
            <a:lvl7pPr indent="-323850" lvl="6" marL="3200400">
              <a:spcBef>
                <a:spcPts val="0"/>
              </a:spcBef>
              <a:spcAft>
                <a:spcPts val="0"/>
              </a:spcAft>
              <a:buSzPts val="1500"/>
              <a:buChar char="●"/>
              <a:defRPr sz="1500"/>
            </a:lvl7pPr>
            <a:lvl8pPr indent="-323850" lvl="7" marL="3657600">
              <a:spcBef>
                <a:spcPts val="0"/>
              </a:spcBef>
              <a:spcAft>
                <a:spcPts val="0"/>
              </a:spcAft>
              <a:buSzPts val="1500"/>
              <a:buChar char="○"/>
              <a:defRPr sz="1500"/>
            </a:lvl8pPr>
            <a:lvl9pPr indent="-323850" lvl="8" marL="4114800">
              <a:spcBef>
                <a:spcPts val="0"/>
              </a:spcBef>
              <a:spcAft>
                <a:spcPts val="0"/>
              </a:spcAft>
              <a:buSzPts val="1500"/>
              <a:buChar char="■"/>
              <a:defRPr sz="1500"/>
            </a:lvl9pPr>
          </a:lstStyle>
          <a:p/>
        </p:txBody>
      </p:sp>
      <p:sp>
        <p:nvSpPr>
          <p:cNvPr id="31" name="Google Shape;31;p7"/>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539275" y="680227"/>
            <a:ext cx="7004700" cy="6181800"/>
          </a:xfrm>
          <a:prstGeom prst="rect">
            <a:avLst/>
          </a:prstGeom>
        </p:spPr>
        <p:txBody>
          <a:bodyPr anchorCtr="0" anchor="ctr" bIns="113100" lIns="113100" spcFirstLastPara="1" rIns="113100" wrap="square" tIns="113100">
            <a:noAutofit/>
          </a:bodyPr>
          <a:lstStyle>
            <a:lvl1pPr lvl="0">
              <a:spcBef>
                <a:spcPts val="0"/>
              </a:spcBef>
              <a:spcAft>
                <a:spcPts val="0"/>
              </a:spcAft>
              <a:buSzPts val="5900"/>
              <a:buNone/>
              <a:defRPr sz="5900"/>
            </a:lvl1pPr>
            <a:lvl2pPr lvl="1">
              <a:spcBef>
                <a:spcPts val="0"/>
              </a:spcBef>
              <a:spcAft>
                <a:spcPts val="0"/>
              </a:spcAft>
              <a:buSzPts val="5900"/>
              <a:buNone/>
              <a:defRPr sz="5900"/>
            </a:lvl2pPr>
            <a:lvl3pPr lvl="2">
              <a:spcBef>
                <a:spcPts val="0"/>
              </a:spcBef>
              <a:spcAft>
                <a:spcPts val="0"/>
              </a:spcAft>
              <a:buSzPts val="5900"/>
              <a:buNone/>
              <a:defRPr sz="5900"/>
            </a:lvl3pPr>
            <a:lvl4pPr lvl="3">
              <a:spcBef>
                <a:spcPts val="0"/>
              </a:spcBef>
              <a:spcAft>
                <a:spcPts val="0"/>
              </a:spcAft>
              <a:buSzPts val="5900"/>
              <a:buNone/>
              <a:defRPr sz="5900"/>
            </a:lvl4pPr>
            <a:lvl5pPr lvl="4">
              <a:spcBef>
                <a:spcPts val="0"/>
              </a:spcBef>
              <a:spcAft>
                <a:spcPts val="0"/>
              </a:spcAft>
              <a:buSzPts val="5900"/>
              <a:buNone/>
              <a:defRPr sz="5900"/>
            </a:lvl5pPr>
            <a:lvl6pPr lvl="5">
              <a:spcBef>
                <a:spcPts val="0"/>
              </a:spcBef>
              <a:spcAft>
                <a:spcPts val="0"/>
              </a:spcAft>
              <a:buSzPts val="5900"/>
              <a:buNone/>
              <a:defRPr sz="5900"/>
            </a:lvl6pPr>
            <a:lvl7pPr lvl="6">
              <a:spcBef>
                <a:spcPts val="0"/>
              </a:spcBef>
              <a:spcAft>
                <a:spcPts val="0"/>
              </a:spcAft>
              <a:buSzPts val="5900"/>
              <a:buNone/>
              <a:defRPr sz="5900"/>
            </a:lvl7pPr>
            <a:lvl8pPr lvl="7">
              <a:spcBef>
                <a:spcPts val="0"/>
              </a:spcBef>
              <a:spcAft>
                <a:spcPts val="0"/>
              </a:spcAft>
              <a:buSzPts val="5900"/>
              <a:buNone/>
              <a:defRPr sz="5900"/>
            </a:lvl8pPr>
            <a:lvl9pPr lvl="8">
              <a:spcBef>
                <a:spcPts val="0"/>
              </a:spcBef>
              <a:spcAft>
                <a:spcPts val="0"/>
              </a:spcAft>
              <a:buSzPts val="5900"/>
              <a:buNone/>
              <a:defRPr sz="5900"/>
            </a:lvl9pPr>
          </a:lstStyle>
          <a:p/>
        </p:txBody>
      </p:sp>
      <p:sp>
        <p:nvSpPr>
          <p:cNvPr id="34" name="Google Shape;34;p8"/>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5029200" y="-189"/>
            <a:ext cx="5029200" cy="7772400"/>
          </a:xfrm>
          <a:prstGeom prst="rect">
            <a:avLst/>
          </a:prstGeom>
          <a:solidFill>
            <a:schemeClr val="lt2"/>
          </a:solidFill>
          <a:ln>
            <a:noFill/>
          </a:ln>
        </p:spPr>
        <p:txBody>
          <a:bodyPr anchorCtr="0" anchor="ctr" bIns="113100" lIns="113100" spcFirstLastPara="1" rIns="113100" wrap="square" tIns="113100">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92050" y="1863464"/>
            <a:ext cx="4449600" cy="2239800"/>
          </a:xfrm>
          <a:prstGeom prst="rect">
            <a:avLst/>
          </a:prstGeom>
        </p:spPr>
        <p:txBody>
          <a:bodyPr anchorCtr="0" anchor="b" bIns="113100" lIns="113100" spcFirstLastPara="1" rIns="113100" wrap="square" tIns="11310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38" name="Google Shape;38;p9"/>
          <p:cNvSpPr txBox="1"/>
          <p:nvPr>
            <p:ph idx="1" type="subTitle"/>
          </p:nvPr>
        </p:nvSpPr>
        <p:spPr>
          <a:xfrm>
            <a:off x="292050" y="4235758"/>
            <a:ext cx="4449600" cy="1866300"/>
          </a:xfrm>
          <a:prstGeom prst="rect">
            <a:avLst/>
          </a:prstGeom>
        </p:spPr>
        <p:txBody>
          <a:bodyPr anchorCtr="0" anchor="t" bIns="113100" lIns="113100" spcFirstLastPara="1" rIns="113100" wrap="square" tIns="113100">
            <a:noAutofit/>
          </a:bodyPr>
          <a:lstStyle>
            <a:lvl1pPr lvl="0" algn="ctr">
              <a:lnSpc>
                <a:spcPct val="100000"/>
              </a:lnSpc>
              <a:spcBef>
                <a:spcPts val="0"/>
              </a:spcBef>
              <a:spcAft>
                <a:spcPts val="0"/>
              </a:spcAft>
              <a:buSzPts val="2600"/>
              <a:buNone/>
              <a:defRPr sz="2600"/>
            </a:lvl1pPr>
            <a:lvl2pPr lvl="1" algn="ctr">
              <a:lnSpc>
                <a:spcPct val="100000"/>
              </a:lnSpc>
              <a:spcBef>
                <a:spcPts val="0"/>
              </a:spcBef>
              <a:spcAft>
                <a:spcPts val="0"/>
              </a:spcAft>
              <a:buSzPts val="2600"/>
              <a:buNone/>
              <a:defRPr sz="2600"/>
            </a:lvl2pPr>
            <a:lvl3pPr lvl="2" algn="ctr">
              <a:lnSpc>
                <a:spcPct val="100000"/>
              </a:lnSpc>
              <a:spcBef>
                <a:spcPts val="0"/>
              </a:spcBef>
              <a:spcAft>
                <a:spcPts val="0"/>
              </a:spcAft>
              <a:buSzPts val="2600"/>
              <a:buNone/>
              <a:defRPr sz="2600"/>
            </a:lvl3pPr>
            <a:lvl4pPr lvl="3" algn="ctr">
              <a:lnSpc>
                <a:spcPct val="100000"/>
              </a:lnSpc>
              <a:spcBef>
                <a:spcPts val="0"/>
              </a:spcBef>
              <a:spcAft>
                <a:spcPts val="0"/>
              </a:spcAft>
              <a:buSzPts val="2600"/>
              <a:buNone/>
              <a:defRPr sz="2600"/>
            </a:lvl4pPr>
            <a:lvl5pPr lvl="4" algn="ctr">
              <a:lnSpc>
                <a:spcPct val="100000"/>
              </a:lnSpc>
              <a:spcBef>
                <a:spcPts val="0"/>
              </a:spcBef>
              <a:spcAft>
                <a:spcPts val="0"/>
              </a:spcAft>
              <a:buSzPts val="2600"/>
              <a:buNone/>
              <a:defRPr sz="2600"/>
            </a:lvl5pPr>
            <a:lvl6pPr lvl="5" algn="ctr">
              <a:lnSpc>
                <a:spcPct val="100000"/>
              </a:lnSpc>
              <a:spcBef>
                <a:spcPts val="0"/>
              </a:spcBef>
              <a:spcAft>
                <a:spcPts val="0"/>
              </a:spcAft>
              <a:buSzPts val="2600"/>
              <a:buNone/>
              <a:defRPr sz="2600"/>
            </a:lvl6pPr>
            <a:lvl7pPr lvl="6" algn="ctr">
              <a:lnSpc>
                <a:spcPct val="100000"/>
              </a:lnSpc>
              <a:spcBef>
                <a:spcPts val="0"/>
              </a:spcBef>
              <a:spcAft>
                <a:spcPts val="0"/>
              </a:spcAft>
              <a:buSzPts val="2600"/>
              <a:buNone/>
              <a:defRPr sz="2600"/>
            </a:lvl7pPr>
            <a:lvl8pPr lvl="7" algn="ctr">
              <a:lnSpc>
                <a:spcPct val="100000"/>
              </a:lnSpc>
              <a:spcBef>
                <a:spcPts val="0"/>
              </a:spcBef>
              <a:spcAft>
                <a:spcPts val="0"/>
              </a:spcAft>
              <a:buSzPts val="2600"/>
              <a:buNone/>
              <a:defRPr sz="2600"/>
            </a:lvl8pPr>
            <a:lvl9pPr lvl="8" algn="ctr">
              <a:lnSpc>
                <a:spcPct val="100000"/>
              </a:lnSpc>
              <a:spcBef>
                <a:spcPts val="0"/>
              </a:spcBef>
              <a:spcAft>
                <a:spcPts val="0"/>
              </a:spcAft>
              <a:buSzPts val="2600"/>
              <a:buNone/>
              <a:defRPr sz="2600"/>
            </a:lvl9pPr>
          </a:lstStyle>
          <a:p/>
        </p:txBody>
      </p:sp>
      <p:sp>
        <p:nvSpPr>
          <p:cNvPr id="39" name="Google Shape;39;p9"/>
          <p:cNvSpPr txBox="1"/>
          <p:nvPr>
            <p:ph idx="2" type="body"/>
          </p:nvPr>
        </p:nvSpPr>
        <p:spPr>
          <a:xfrm>
            <a:off x="5433450" y="1094158"/>
            <a:ext cx="4220700" cy="5583600"/>
          </a:xfrm>
          <a:prstGeom prst="rect">
            <a:avLst/>
          </a:prstGeom>
        </p:spPr>
        <p:txBody>
          <a:bodyPr anchorCtr="0" anchor="ctr" bIns="113100" lIns="113100" spcFirstLastPara="1" rIns="113100" wrap="square" tIns="113100">
            <a:noAutofit/>
          </a:bodyPr>
          <a:lstStyle>
            <a:lvl1pPr indent="-368300" lvl="0" marL="457200">
              <a:spcBef>
                <a:spcPts val="0"/>
              </a:spcBef>
              <a:spcAft>
                <a:spcPts val="0"/>
              </a:spcAft>
              <a:buSzPts val="2200"/>
              <a:buChar char="●"/>
              <a:defRPr/>
            </a:lvl1pPr>
            <a:lvl2pPr indent="-336550" lvl="1" marL="914400">
              <a:spcBef>
                <a:spcPts val="0"/>
              </a:spcBef>
              <a:spcAft>
                <a:spcPts val="0"/>
              </a:spcAft>
              <a:buSzPts val="1700"/>
              <a:buChar char="○"/>
              <a:defRPr/>
            </a:lvl2pPr>
            <a:lvl3pPr indent="-336550" lvl="2" marL="1371600">
              <a:spcBef>
                <a:spcPts val="0"/>
              </a:spcBef>
              <a:spcAft>
                <a:spcPts val="0"/>
              </a:spcAft>
              <a:buSzPts val="1700"/>
              <a:buChar char="■"/>
              <a:defRPr/>
            </a:lvl3pPr>
            <a:lvl4pPr indent="-336550" lvl="3" marL="1828800">
              <a:spcBef>
                <a:spcPts val="0"/>
              </a:spcBef>
              <a:spcAft>
                <a:spcPts val="0"/>
              </a:spcAft>
              <a:buSzPts val="1700"/>
              <a:buChar char="●"/>
              <a:defRPr/>
            </a:lvl4pPr>
            <a:lvl5pPr indent="-336550" lvl="4" marL="2286000">
              <a:spcBef>
                <a:spcPts val="0"/>
              </a:spcBef>
              <a:spcAft>
                <a:spcPts val="0"/>
              </a:spcAft>
              <a:buSzPts val="1700"/>
              <a:buChar char="○"/>
              <a:defRPr/>
            </a:lvl5pPr>
            <a:lvl6pPr indent="-336550" lvl="5" marL="2743200">
              <a:spcBef>
                <a:spcPts val="0"/>
              </a:spcBef>
              <a:spcAft>
                <a:spcPts val="0"/>
              </a:spcAft>
              <a:buSzPts val="1700"/>
              <a:buChar char="■"/>
              <a:defRPr/>
            </a:lvl6pPr>
            <a:lvl7pPr indent="-336550" lvl="6" marL="3200400">
              <a:spcBef>
                <a:spcPts val="0"/>
              </a:spcBef>
              <a:spcAft>
                <a:spcPts val="0"/>
              </a:spcAft>
              <a:buSzPts val="1700"/>
              <a:buChar char="●"/>
              <a:defRPr/>
            </a:lvl7pPr>
            <a:lvl8pPr indent="-336550" lvl="7" marL="3657600">
              <a:spcBef>
                <a:spcPts val="0"/>
              </a:spcBef>
              <a:spcAft>
                <a:spcPts val="0"/>
              </a:spcAft>
              <a:buSzPts val="1700"/>
              <a:buChar char="○"/>
              <a:defRPr/>
            </a:lvl8pPr>
            <a:lvl9pPr indent="-336550" lvl="8" marL="4114800">
              <a:spcBef>
                <a:spcPts val="0"/>
              </a:spcBef>
              <a:spcAft>
                <a:spcPts val="0"/>
              </a:spcAft>
              <a:buSzPts val="1700"/>
              <a:buChar char="■"/>
              <a:defRPr/>
            </a:lvl9pPr>
          </a:lstStyle>
          <a:p/>
        </p:txBody>
      </p:sp>
      <p:sp>
        <p:nvSpPr>
          <p:cNvPr id="40" name="Google Shape;40;p9"/>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42870" y="6392869"/>
            <a:ext cx="6598800" cy="914400"/>
          </a:xfrm>
          <a:prstGeom prst="rect">
            <a:avLst/>
          </a:prstGeom>
        </p:spPr>
        <p:txBody>
          <a:bodyPr anchorCtr="0" anchor="ctr" bIns="113100" lIns="113100" spcFirstLastPara="1" rIns="113100" wrap="square" tIns="113100">
            <a:noAutofit/>
          </a:bodyPr>
          <a:lstStyle>
            <a:lvl1pPr indent="-228600" lvl="0" marL="457200">
              <a:lnSpc>
                <a:spcPct val="100000"/>
              </a:lnSpc>
              <a:spcBef>
                <a:spcPts val="0"/>
              </a:spcBef>
              <a:spcAft>
                <a:spcPts val="0"/>
              </a:spcAft>
              <a:buSzPts val="2200"/>
              <a:buNone/>
              <a:defRPr/>
            </a:lvl1pPr>
          </a:lstStyle>
          <a:p/>
        </p:txBody>
      </p:sp>
      <p:sp>
        <p:nvSpPr>
          <p:cNvPr id="43" name="Google Shape;43;p10"/>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42870" y="672482"/>
            <a:ext cx="9372600" cy="865500"/>
          </a:xfrm>
          <a:prstGeom prst="rect">
            <a:avLst/>
          </a:prstGeom>
          <a:noFill/>
          <a:ln>
            <a:noFill/>
          </a:ln>
        </p:spPr>
        <p:txBody>
          <a:bodyPr anchorCtr="0" anchor="t" bIns="113100" lIns="113100" spcFirstLastPara="1" rIns="113100" wrap="square" tIns="113100">
            <a:noAutofit/>
          </a:bodyPr>
          <a:lstStyle>
            <a:lvl1pPr lvl="0">
              <a:spcBef>
                <a:spcPts val="0"/>
              </a:spcBef>
              <a:spcAft>
                <a:spcPts val="0"/>
              </a:spcAft>
              <a:buClr>
                <a:schemeClr val="dk1"/>
              </a:buClr>
              <a:buSzPts val="3500"/>
              <a:buNone/>
              <a:defRPr sz="3500">
                <a:solidFill>
                  <a:schemeClr val="dk1"/>
                </a:solidFill>
              </a:defRPr>
            </a:lvl1pPr>
            <a:lvl2pPr lvl="1">
              <a:spcBef>
                <a:spcPts val="0"/>
              </a:spcBef>
              <a:spcAft>
                <a:spcPts val="0"/>
              </a:spcAft>
              <a:buClr>
                <a:schemeClr val="dk1"/>
              </a:buClr>
              <a:buSzPts val="3500"/>
              <a:buNone/>
              <a:defRPr sz="3500">
                <a:solidFill>
                  <a:schemeClr val="dk1"/>
                </a:solidFill>
              </a:defRPr>
            </a:lvl2pPr>
            <a:lvl3pPr lvl="2">
              <a:spcBef>
                <a:spcPts val="0"/>
              </a:spcBef>
              <a:spcAft>
                <a:spcPts val="0"/>
              </a:spcAft>
              <a:buClr>
                <a:schemeClr val="dk1"/>
              </a:buClr>
              <a:buSzPts val="3500"/>
              <a:buNone/>
              <a:defRPr sz="3500">
                <a:solidFill>
                  <a:schemeClr val="dk1"/>
                </a:solidFill>
              </a:defRPr>
            </a:lvl3pPr>
            <a:lvl4pPr lvl="3">
              <a:spcBef>
                <a:spcPts val="0"/>
              </a:spcBef>
              <a:spcAft>
                <a:spcPts val="0"/>
              </a:spcAft>
              <a:buClr>
                <a:schemeClr val="dk1"/>
              </a:buClr>
              <a:buSzPts val="3500"/>
              <a:buNone/>
              <a:defRPr sz="3500">
                <a:solidFill>
                  <a:schemeClr val="dk1"/>
                </a:solidFill>
              </a:defRPr>
            </a:lvl4pPr>
            <a:lvl5pPr lvl="4">
              <a:spcBef>
                <a:spcPts val="0"/>
              </a:spcBef>
              <a:spcAft>
                <a:spcPts val="0"/>
              </a:spcAft>
              <a:buClr>
                <a:schemeClr val="dk1"/>
              </a:buClr>
              <a:buSzPts val="3500"/>
              <a:buNone/>
              <a:defRPr sz="3500">
                <a:solidFill>
                  <a:schemeClr val="dk1"/>
                </a:solidFill>
              </a:defRPr>
            </a:lvl5pPr>
            <a:lvl6pPr lvl="5">
              <a:spcBef>
                <a:spcPts val="0"/>
              </a:spcBef>
              <a:spcAft>
                <a:spcPts val="0"/>
              </a:spcAft>
              <a:buClr>
                <a:schemeClr val="dk1"/>
              </a:buClr>
              <a:buSzPts val="3500"/>
              <a:buNone/>
              <a:defRPr sz="3500">
                <a:solidFill>
                  <a:schemeClr val="dk1"/>
                </a:solidFill>
              </a:defRPr>
            </a:lvl6pPr>
            <a:lvl7pPr lvl="6">
              <a:spcBef>
                <a:spcPts val="0"/>
              </a:spcBef>
              <a:spcAft>
                <a:spcPts val="0"/>
              </a:spcAft>
              <a:buClr>
                <a:schemeClr val="dk1"/>
              </a:buClr>
              <a:buSzPts val="3500"/>
              <a:buNone/>
              <a:defRPr sz="3500">
                <a:solidFill>
                  <a:schemeClr val="dk1"/>
                </a:solidFill>
              </a:defRPr>
            </a:lvl7pPr>
            <a:lvl8pPr lvl="7">
              <a:spcBef>
                <a:spcPts val="0"/>
              </a:spcBef>
              <a:spcAft>
                <a:spcPts val="0"/>
              </a:spcAft>
              <a:buClr>
                <a:schemeClr val="dk1"/>
              </a:buClr>
              <a:buSzPts val="3500"/>
              <a:buNone/>
              <a:defRPr sz="3500">
                <a:solidFill>
                  <a:schemeClr val="dk1"/>
                </a:solidFill>
              </a:defRPr>
            </a:lvl8pPr>
            <a:lvl9pPr lvl="8">
              <a:spcBef>
                <a:spcPts val="0"/>
              </a:spcBef>
              <a:spcAft>
                <a:spcPts val="0"/>
              </a:spcAft>
              <a:buClr>
                <a:schemeClr val="dk1"/>
              </a:buClr>
              <a:buSzPts val="3500"/>
              <a:buNone/>
              <a:defRPr sz="3500">
                <a:solidFill>
                  <a:schemeClr val="dk1"/>
                </a:solidFill>
              </a:defRPr>
            </a:lvl9pPr>
          </a:lstStyle>
          <a:p/>
        </p:txBody>
      </p:sp>
      <p:sp>
        <p:nvSpPr>
          <p:cNvPr id="7" name="Google Shape;7;p1"/>
          <p:cNvSpPr txBox="1"/>
          <p:nvPr>
            <p:ph idx="1" type="body"/>
          </p:nvPr>
        </p:nvSpPr>
        <p:spPr>
          <a:xfrm>
            <a:off x="342870" y="1741518"/>
            <a:ext cx="9372600" cy="5162700"/>
          </a:xfrm>
          <a:prstGeom prst="rect">
            <a:avLst/>
          </a:prstGeom>
          <a:noFill/>
          <a:ln>
            <a:noFill/>
          </a:ln>
        </p:spPr>
        <p:txBody>
          <a:bodyPr anchorCtr="0" anchor="t" bIns="113100" lIns="113100" spcFirstLastPara="1" rIns="113100" wrap="square" tIns="113100">
            <a:noAutofit/>
          </a:bodyPr>
          <a:lstStyle>
            <a:lvl1pPr indent="-368300" lvl="0" marL="457200">
              <a:lnSpc>
                <a:spcPct val="115000"/>
              </a:lnSpc>
              <a:spcBef>
                <a:spcPts val="0"/>
              </a:spcBef>
              <a:spcAft>
                <a:spcPts val="0"/>
              </a:spcAft>
              <a:buClr>
                <a:schemeClr val="dk2"/>
              </a:buClr>
              <a:buSzPts val="2200"/>
              <a:buChar char="●"/>
              <a:defRPr sz="2200">
                <a:solidFill>
                  <a:schemeClr val="dk2"/>
                </a:solidFill>
              </a:defRPr>
            </a:lvl1pPr>
            <a:lvl2pPr indent="-336550" lvl="1" marL="914400">
              <a:lnSpc>
                <a:spcPct val="115000"/>
              </a:lnSpc>
              <a:spcBef>
                <a:spcPts val="0"/>
              </a:spcBef>
              <a:spcAft>
                <a:spcPts val="0"/>
              </a:spcAft>
              <a:buClr>
                <a:schemeClr val="dk2"/>
              </a:buClr>
              <a:buSzPts val="1700"/>
              <a:buChar char="○"/>
              <a:defRPr sz="1700">
                <a:solidFill>
                  <a:schemeClr val="dk2"/>
                </a:solidFill>
              </a:defRPr>
            </a:lvl2pPr>
            <a:lvl3pPr indent="-336550" lvl="2" marL="1371600">
              <a:lnSpc>
                <a:spcPct val="115000"/>
              </a:lnSpc>
              <a:spcBef>
                <a:spcPts val="0"/>
              </a:spcBef>
              <a:spcAft>
                <a:spcPts val="0"/>
              </a:spcAft>
              <a:buClr>
                <a:schemeClr val="dk2"/>
              </a:buClr>
              <a:buSzPts val="1700"/>
              <a:buChar char="■"/>
              <a:defRPr sz="1700">
                <a:solidFill>
                  <a:schemeClr val="dk2"/>
                </a:solidFill>
              </a:defRPr>
            </a:lvl3pPr>
            <a:lvl4pPr indent="-336550" lvl="3" marL="1828800">
              <a:lnSpc>
                <a:spcPct val="115000"/>
              </a:lnSpc>
              <a:spcBef>
                <a:spcPts val="0"/>
              </a:spcBef>
              <a:spcAft>
                <a:spcPts val="0"/>
              </a:spcAft>
              <a:buClr>
                <a:schemeClr val="dk2"/>
              </a:buClr>
              <a:buSzPts val="1700"/>
              <a:buChar char="●"/>
              <a:defRPr sz="1700">
                <a:solidFill>
                  <a:schemeClr val="dk2"/>
                </a:solidFill>
              </a:defRPr>
            </a:lvl4pPr>
            <a:lvl5pPr indent="-336550" lvl="4" marL="2286000">
              <a:lnSpc>
                <a:spcPct val="115000"/>
              </a:lnSpc>
              <a:spcBef>
                <a:spcPts val="0"/>
              </a:spcBef>
              <a:spcAft>
                <a:spcPts val="0"/>
              </a:spcAft>
              <a:buClr>
                <a:schemeClr val="dk2"/>
              </a:buClr>
              <a:buSzPts val="1700"/>
              <a:buChar char="○"/>
              <a:defRPr sz="1700">
                <a:solidFill>
                  <a:schemeClr val="dk2"/>
                </a:solidFill>
              </a:defRPr>
            </a:lvl5pPr>
            <a:lvl6pPr indent="-336550" lvl="5" marL="2743200">
              <a:lnSpc>
                <a:spcPct val="115000"/>
              </a:lnSpc>
              <a:spcBef>
                <a:spcPts val="0"/>
              </a:spcBef>
              <a:spcAft>
                <a:spcPts val="0"/>
              </a:spcAft>
              <a:buClr>
                <a:schemeClr val="dk2"/>
              </a:buClr>
              <a:buSzPts val="1700"/>
              <a:buChar char="■"/>
              <a:defRPr sz="1700">
                <a:solidFill>
                  <a:schemeClr val="dk2"/>
                </a:solidFill>
              </a:defRPr>
            </a:lvl6pPr>
            <a:lvl7pPr indent="-336550" lvl="6" marL="3200400">
              <a:lnSpc>
                <a:spcPct val="115000"/>
              </a:lnSpc>
              <a:spcBef>
                <a:spcPts val="0"/>
              </a:spcBef>
              <a:spcAft>
                <a:spcPts val="0"/>
              </a:spcAft>
              <a:buClr>
                <a:schemeClr val="dk2"/>
              </a:buClr>
              <a:buSzPts val="1700"/>
              <a:buChar char="●"/>
              <a:defRPr sz="1700">
                <a:solidFill>
                  <a:schemeClr val="dk2"/>
                </a:solidFill>
              </a:defRPr>
            </a:lvl7pPr>
            <a:lvl8pPr indent="-336550" lvl="7" marL="3657600">
              <a:lnSpc>
                <a:spcPct val="115000"/>
              </a:lnSpc>
              <a:spcBef>
                <a:spcPts val="0"/>
              </a:spcBef>
              <a:spcAft>
                <a:spcPts val="0"/>
              </a:spcAft>
              <a:buClr>
                <a:schemeClr val="dk2"/>
              </a:buClr>
              <a:buSzPts val="1700"/>
              <a:buChar char="○"/>
              <a:defRPr sz="1700">
                <a:solidFill>
                  <a:schemeClr val="dk2"/>
                </a:solidFill>
              </a:defRPr>
            </a:lvl8pPr>
            <a:lvl9pPr indent="-336550" lvl="8" marL="4114800">
              <a:lnSpc>
                <a:spcPct val="115000"/>
              </a:lnSpc>
              <a:spcBef>
                <a:spcPts val="0"/>
              </a:spcBef>
              <a:spcAft>
                <a:spcPts val="0"/>
              </a:spcAft>
              <a:buClr>
                <a:schemeClr val="dk2"/>
              </a:buClr>
              <a:buSzPts val="1700"/>
              <a:buChar char="■"/>
              <a:defRPr sz="1700">
                <a:solidFill>
                  <a:schemeClr val="dk2"/>
                </a:solidFill>
              </a:defRPr>
            </a:lvl9pPr>
          </a:lstStyle>
          <a:p/>
        </p:txBody>
      </p:sp>
      <p:sp>
        <p:nvSpPr>
          <p:cNvPr id="8" name="Google Shape;8;p1"/>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Autofit/>
          </a:bodyPr>
          <a:lstStyle>
            <a:lvl1pPr lvl="0" algn="r">
              <a:buNone/>
              <a:defRPr sz="1200">
                <a:solidFill>
                  <a:schemeClr val="dk2"/>
                </a:solidFill>
              </a:defRPr>
            </a:lvl1pPr>
            <a:lvl2pPr lvl="1" algn="r">
              <a:buNone/>
              <a:defRPr sz="1200">
                <a:solidFill>
                  <a:schemeClr val="dk2"/>
                </a:solidFill>
              </a:defRPr>
            </a:lvl2pPr>
            <a:lvl3pPr lvl="2" algn="r">
              <a:buNone/>
              <a:defRPr sz="1200">
                <a:solidFill>
                  <a:schemeClr val="dk2"/>
                </a:solidFill>
              </a:defRPr>
            </a:lvl3pPr>
            <a:lvl4pPr lvl="3" algn="r">
              <a:buNone/>
              <a:defRPr sz="1200">
                <a:solidFill>
                  <a:schemeClr val="dk2"/>
                </a:solidFill>
              </a:defRPr>
            </a:lvl4pPr>
            <a:lvl5pPr lvl="4" algn="r">
              <a:buNone/>
              <a:defRPr sz="1200">
                <a:solidFill>
                  <a:schemeClr val="dk2"/>
                </a:solidFill>
              </a:defRPr>
            </a:lvl5pPr>
            <a:lvl6pPr lvl="5" algn="r">
              <a:buNone/>
              <a:defRPr sz="1200">
                <a:solidFill>
                  <a:schemeClr val="dk2"/>
                </a:solidFill>
              </a:defRPr>
            </a:lvl6pPr>
            <a:lvl7pPr lvl="6" algn="r">
              <a:buNone/>
              <a:defRPr sz="1200">
                <a:solidFill>
                  <a:schemeClr val="dk2"/>
                </a:solidFill>
              </a:defRPr>
            </a:lvl7pPr>
            <a:lvl8pPr lvl="7" algn="r">
              <a:buNone/>
              <a:defRPr sz="1200">
                <a:solidFill>
                  <a:schemeClr val="dk2"/>
                </a:solidFill>
              </a:defRPr>
            </a:lvl8pPr>
            <a:lvl9pPr lvl="8" algn="r">
              <a:buNone/>
              <a:defRPr sz="12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cvwd.dropletportal.com/public/pdf/plant_list/full/" TargetMode="External"/><Relationship Id="rId4" Type="http://schemas.openxmlformats.org/officeDocument/2006/relationships/hyperlink" Target="http://www.calscape.org" TargetMode="External"/><Relationship Id="rId5" Type="http://schemas.openxmlformats.org/officeDocument/2006/relationships/hyperlink" Target="https://docs.google.com/spreadsheets/d/1cJAzmIf7EEkc8tNeXpws_TgB4u-7jalGNzhFS6ZJcGE/edit?usp=sharin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2.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42895" y="100592"/>
            <a:ext cx="9372600" cy="1790100"/>
          </a:xfrm>
          <a:prstGeom prst="rect">
            <a:avLst/>
          </a:prstGeom>
        </p:spPr>
        <p:txBody>
          <a:bodyPr anchorCtr="0" anchor="b" bIns="113100" lIns="113100" spcFirstLastPara="1" rIns="113100" wrap="square" tIns="113100">
            <a:noAutofit/>
          </a:bodyPr>
          <a:lstStyle/>
          <a:p>
            <a:pPr indent="0" lvl="0" marL="0" rtl="0" algn="ctr">
              <a:spcBef>
                <a:spcPts val="0"/>
              </a:spcBef>
              <a:spcAft>
                <a:spcPts val="0"/>
              </a:spcAft>
              <a:buNone/>
            </a:pPr>
            <a:r>
              <a:rPr lang="en">
                <a:latin typeface="Atkinson Hyperlegible"/>
                <a:ea typeface="Atkinson Hyperlegible"/>
                <a:cs typeface="Atkinson Hyperlegible"/>
                <a:sym typeface="Atkinson Hyperlegible"/>
              </a:rPr>
              <a:t>Plan your own garden!</a:t>
            </a:r>
            <a:endParaRPr>
              <a:latin typeface="Atkinson Hyperlegible"/>
              <a:ea typeface="Atkinson Hyperlegible"/>
              <a:cs typeface="Atkinson Hyperlegible"/>
              <a:sym typeface="Atkinson Hyperlegible"/>
            </a:endParaRPr>
          </a:p>
        </p:txBody>
      </p:sp>
      <p:sp>
        <p:nvSpPr>
          <p:cNvPr id="55" name="Google Shape;55;p13"/>
          <p:cNvSpPr txBox="1"/>
          <p:nvPr>
            <p:ph idx="1" type="subTitle"/>
          </p:nvPr>
        </p:nvSpPr>
        <p:spPr>
          <a:xfrm>
            <a:off x="447178" y="2265023"/>
            <a:ext cx="9372600" cy="1197600"/>
          </a:xfrm>
          <a:prstGeom prst="rect">
            <a:avLst/>
          </a:prstGeom>
        </p:spPr>
        <p:txBody>
          <a:bodyPr anchorCtr="0" anchor="t" bIns="113100" lIns="113100" spcFirstLastPara="1" rIns="113100" wrap="square" tIns="113100">
            <a:noAutofit/>
          </a:bodyPr>
          <a:lstStyle/>
          <a:p>
            <a:pPr indent="0" lvl="0" marL="0" rtl="0" algn="ctr">
              <a:spcBef>
                <a:spcPts val="0"/>
              </a:spcBef>
              <a:spcAft>
                <a:spcPts val="0"/>
              </a:spcAft>
              <a:buNone/>
            </a:pPr>
            <a:r>
              <a:rPr lang="en" sz="3100">
                <a:latin typeface="Atkinson Hyperlegible"/>
                <a:ea typeface="Atkinson Hyperlegible"/>
                <a:cs typeface="Atkinson Hyperlegible"/>
                <a:sym typeface="Atkinson Hyperlegible"/>
              </a:rPr>
              <a:t>Make a copy of this slideshow to customize to your garden. </a:t>
            </a:r>
            <a:endParaRPr sz="3100">
              <a:latin typeface="Atkinson Hyperlegible"/>
              <a:ea typeface="Atkinson Hyperlegible"/>
              <a:cs typeface="Atkinson Hyperlegible"/>
              <a:sym typeface="Atkinson Hyperlegible"/>
            </a:endParaRPr>
          </a:p>
          <a:p>
            <a:pPr indent="0" lvl="0" marL="0" rtl="0" algn="ctr">
              <a:spcBef>
                <a:spcPts val="0"/>
              </a:spcBef>
              <a:spcAft>
                <a:spcPts val="0"/>
              </a:spcAft>
              <a:buNone/>
            </a:pPr>
            <a:r>
              <a:rPr lang="en" sz="2800">
                <a:latin typeface="Atkinson Hyperlegible"/>
                <a:ea typeface="Atkinson Hyperlegible"/>
                <a:cs typeface="Atkinson Hyperlegible"/>
                <a:sym typeface="Atkinson Hyperlegible"/>
              </a:rPr>
              <a:t>In the top left click </a:t>
            </a:r>
            <a:endParaRPr sz="2800">
              <a:latin typeface="Atkinson Hyperlegible"/>
              <a:ea typeface="Atkinson Hyperlegible"/>
              <a:cs typeface="Atkinson Hyperlegible"/>
              <a:sym typeface="Atkinson Hyperlegible"/>
            </a:endParaRPr>
          </a:p>
          <a:p>
            <a:pPr indent="0" lvl="0" marL="0" rtl="0" algn="ctr">
              <a:spcBef>
                <a:spcPts val="0"/>
              </a:spcBef>
              <a:spcAft>
                <a:spcPts val="0"/>
              </a:spcAft>
              <a:buNone/>
            </a:pPr>
            <a:r>
              <a:rPr lang="en" sz="2800">
                <a:latin typeface="Atkinson Hyperlegible"/>
                <a:ea typeface="Atkinson Hyperlegible"/>
                <a:cs typeface="Atkinson Hyperlegible"/>
                <a:sym typeface="Atkinson Hyperlegible"/>
              </a:rPr>
              <a:t>→ “File”</a:t>
            </a:r>
            <a:endParaRPr sz="2800">
              <a:latin typeface="Atkinson Hyperlegible"/>
              <a:ea typeface="Atkinson Hyperlegible"/>
              <a:cs typeface="Atkinson Hyperlegible"/>
              <a:sym typeface="Atkinson Hyperlegible"/>
            </a:endParaRPr>
          </a:p>
          <a:p>
            <a:pPr indent="0" lvl="0" marL="0" rtl="0" algn="ctr">
              <a:spcBef>
                <a:spcPts val="0"/>
              </a:spcBef>
              <a:spcAft>
                <a:spcPts val="0"/>
              </a:spcAft>
              <a:buNone/>
            </a:pPr>
            <a:r>
              <a:rPr lang="en" sz="2800">
                <a:latin typeface="Atkinson Hyperlegible"/>
                <a:ea typeface="Atkinson Hyperlegible"/>
                <a:cs typeface="Atkinson Hyperlegible"/>
                <a:sym typeface="Atkinson Hyperlegible"/>
              </a:rPr>
              <a:t>  → “Make a Copy” </a:t>
            </a:r>
            <a:endParaRPr sz="2800">
              <a:latin typeface="Atkinson Hyperlegible"/>
              <a:ea typeface="Atkinson Hyperlegible"/>
              <a:cs typeface="Atkinson Hyperlegible"/>
              <a:sym typeface="Atkinson Hyperlegible"/>
            </a:endParaRPr>
          </a:p>
          <a:p>
            <a:pPr indent="0" lvl="0" marL="0" rtl="0" algn="ctr">
              <a:spcBef>
                <a:spcPts val="0"/>
              </a:spcBef>
              <a:spcAft>
                <a:spcPts val="0"/>
              </a:spcAft>
              <a:buNone/>
            </a:pPr>
            <a:r>
              <a:rPr lang="en" sz="2800">
                <a:latin typeface="Atkinson Hyperlegible"/>
                <a:ea typeface="Atkinson Hyperlegible"/>
                <a:cs typeface="Atkinson Hyperlegible"/>
                <a:sym typeface="Atkinson Hyperlegible"/>
              </a:rPr>
              <a:t>→ “Entire Presentation”</a:t>
            </a:r>
            <a:endParaRPr sz="2800">
              <a:latin typeface="Atkinson Hyperlegible"/>
              <a:ea typeface="Atkinson Hyperlegible"/>
              <a:cs typeface="Atkinson Hyperlegible"/>
              <a:sym typeface="Atkinson Hyperlegible"/>
            </a:endParaRPr>
          </a:p>
          <a:p>
            <a:pPr indent="0" lvl="0" marL="0" rtl="0" algn="ctr">
              <a:spcBef>
                <a:spcPts val="0"/>
              </a:spcBef>
              <a:spcAft>
                <a:spcPts val="0"/>
              </a:spcAft>
              <a:buNone/>
            </a:pPr>
            <a:r>
              <a:t/>
            </a:r>
            <a:endParaRPr sz="3300">
              <a:latin typeface="Atkinson Hyperlegible"/>
              <a:ea typeface="Atkinson Hyperlegible"/>
              <a:cs typeface="Atkinson Hyperlegible"/>
              <a:sym typeface="Atkinson Hyperlegible"/>
            </a:endParaRPr>
          </a:p>
          <a:p>
            <a:pPr indent="0" lvl="0" marL="0" rtl="0" algn="ctr">
              <a:spcBef>
                <a:spcPts val="0"/>
              </a:spcBef>
              <a:spcAft>
                <a:spcPts val="0"/>
              </a:spcAft>
              <a:buNone/>
            </a:pPr>
            <a:r>
              <a:rPr lang="en" sz="3300">
                <a:latin typeface="Atkinson Hyperlegible"/>
                <a:ea typeface="Atkinson Hyperlegible"/>
                <a:cs typeface="Atkinson Hyperlegible"/>
                <a:sym typeface="Atkinson Hyperlegible"/>
              </a:rPr>
              <a:t>This is also </a:t>
            </a:r>
            <a:r>
              <a:rPr lang="en" sz="3300">
                <a:latin typeface="Atkinson Hyperlegible"/>
                <a:ea typeface="Atkinson Hyperlegible"/>
                <a:cs typeface="Atkinson Hyperlegible"/>
                <a:sym typeface="Atkinson Hyperlegible"/>
              </a:rPr>
              <a:t>fitted</a:t>
            </a:r>
            <a:r>
              <a:rPr lang="en" sz="3300">
                <a:latin typeface="Atkinson Hyperlegible"/>
                <a:ea typeface="Atkinson Hyperlegible"/>
                <a:cs typeface="Atkinson Hyperlegible"/>
                <a:sym typeface="Atkinson Hyperlegible"/>
              </a:rPr>
              <a:t> to a 11 </a:t>
            </a:r>
            <a:r>
              <a:rPr lang="en" sz="3300">
                <a:latin typeface="Atkinson Hyperlegible"/>
                <a:ea typeface="Atkinson Hyperlegible"/>
                <a:cs typeface="Atkinson Hyperlegible"/>
                <a:sym typeface="Atkinson Hyperlegible"/>
              </a:rPr>
              <a:t>in by 8.5 in paper so feel free to print out your plans!</a:t>
            </a:r>
            <a:endParaRPr sz="3300">
              <a:latin typeface="Atkinson Hyperlegible"/>
              <a:ea typeface="Atkinson Hyperlegible"/>
              <a:cs typeface="Atkinson Hyperlegible"/>
              <a:sym typeface="Atkinson Hyperlegible"/>
            </a:endParaRPr>
          </a:p>
          <a:p>
            <a:pPr indent="0" lvl="0" marL="0" rtl="0" algn="ctr">
              <a:spcBef>
                <a:spcPts val="0"/>
              </a:spcBef>
              <a:spcAft>
                <a:spcPts val="0"/>
              </a:spcAft>
              <a:buNone/>
            </a:pPr>
            <a:r>
              <a:t/>
            </a:r>
            <a:endParaRPr sz="3300">
              <a:latin typeface="Atkinson Hyperlegible"/>
              <a:ea typeface="Atkinson Hyperlegible"/>
              <a:cs typeface="Atkinson Hyperlegible"/>
              <a:sym typeface="Atkinson Hyperlegible"/>
            </a:endParaRPr>
          </a:p>
          <a:p>
            <a:pPr indent="0" lvl="0" marL="0" rtl="0" algn="ctr">
              <a:spcBef>
                <a:spcPts val="0"/>
              </a:spcBef>
              <a:spcAft>
                <a:spcPts val="0"/>
              </a:spcAft>
              <a:buNone/>
            </a:pPr>
            <a:r>
              <a:rPr lang="en" sz="2100">
                <a:latin typeface="Atkinson Hyperlegible"/>
                <a:ea typeface="Atkinson Hyperlegible"/>
                <a:cs typeface="Atkinson Hyperlegible"/>
                <a:sym typeface="Atkinson Hyperlegible"/>
              </a:rPr>
              <a:t>Made by Sofie Gmerek</a:t>
            </a:r>
            <a:endParaRPr sz="2100">
              <a:latin typeface="Atkinson Hyperlegible"/>
              <a:ea typeface="Atkinson Hyperlegible"/>
              <a:cs typeface="Atkinson Hyperlegible"/>
              <a:sym typeface="Atkinson Hyperlegible"/>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22"/>
          <p:cNvSpPr txBox="1"/>
          <p:nvPr>
            <p:ph type="title"/>
          </p:nvPr>
        </p:nvSpPr>
        <p:spPr>
          <a:xfrm>
            <a:off x="342878" y="672475"/>
            <a:ext cx="2280000" cy="865500"/>
          </a:xfrm>
          <a:prstGeom prst="rect">
            <a:avLst/>
          </a:prstGeom>
        </p:spPr>
        <p:txBody>
          <a:bodyPr anchorCtr="0" anchor="t" bIns="113100" lIns="113100" spcFirstLastPara="1" rIns="113100" wrap="square" tIns="113100">
            <a:noAutofit/>
          </a:bodyPr>
          <a:lstStyle/>
          <a:p>
            <a:pPr indent="0" lvl="0" marL="0" rtl="0" algn="l">
              <a:spcBef>
                <a:spcPts val="0"/>
              </a:spcBef>
              <a:spcAft>
                <a:spcPts val="0"/>
              </a:spcAft>
              <a:buNone/>
            </a:pPr>
            <a:r>
              <a:rPr lang="en"/>
              <a:t>Example: My Plant List</a:t>
            </a:r>
            <a:endParaRPr/>
          </a:p>
        </p:txBody>
      </p:sp>
      <p:pic>
        <p:nvPicPr>
          <p:cNvPr id="218" name="Google Shape;218;p22"/>
          <p:cNvPicPr preferRelativeResize="0"/>
          <p:nvPr/>
        </p:nvPicPr>
        <p:blipFill>
          <a:blip r:embed="rId3">
            <a:alphaModFix/>
          </a:blip>
          <a:stretch>
            <a:fillRect/>
          </a:stretch>
        </p:blipFill>
        <p:spPr>
          <a:xfrm>
            <a:off x="2414175" y="977775"/>
            <a:ext cx="7467450" cy="6076126"/>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42870" y="672482"/>
            <a:ext cx="9372600" cy="865500"/>
          </a:xfrm>
          <a:prstGeom prst="rect">
            <a:avLst/>
          </a:prstGeom>
        </p:spPr>
        <p:txBody>
          <a:bodyPr anchorCtr="0" anchor="t" bIns="113100" lIns="113100" spcFirstLastPara="1" rIns="113100" wrap="square" tIns="113100">
            <a:noAutofit/>
          </a:bodyPr>
          <a:lstStyle/>
          <a:p>
            <a:pPr indent="-514350" lvl="0" marL="571500" rtl="0" algn="l">
              <a:spcBef>
                <a:spcPts val="0"/>
              </a:spcBef>
              <a:spcAft>
                <a:spcPts val="0"/>
              </a:spcAft>
              <a:buSzPts val="3500"/>
              <a:buFont typeface="Atkinson Hyperlegible"/>
              <a:buAutoNum type="arabicPeriod"/>
            </a:pPr>
            <a:r>
              <a:rPr lang="en">
                <a:latin typeface="Atkinson Hyperlegible"/>
                <a:ea typeface="Atkinson Hyperlegible"/>
                <a:cs typeface="Atkinson Hyperlegible"/>
                <a:sym typeface="Atkinson Hyperlegible"/>
              </a:rPr>
              <a:t>Measure and Area</a:t>
            </a:r>
            <a:endParaRPr>
              <a:latin typeface="Atkinson Hyperlegible"/>
              <a:ea typeface="Atkinson Hyperlegible"/>
              <a:cs typeface="Atkinson Hyperlegible"/>
              <a:sym typeface="Atkinson Hyperlegible"/>
            </a:endParaRPr>
          </a:p>
        </p:txBody>
      </p:sp>
      <p:sp>
        <p:nvSpPr>
          <p:cNvPr id="61" name="Google Shape;61;p14"/>
          <p:cNvSpPr txBox="1"/>
          <p:nvPr>
            <p:ph idx="1" type="body"/>
          </p:nvPr>
        </p:nvSpPr>
        <p:spPr>
          <a:xfrm>
            <a:off x="342875" y="1413708"/>
            <a:ext cx="9372600" cy="2565600"/>
          </a:xfrm>
          <a:prstGeom prst="rect">
            <a:avLst/>
          </a:prstGeom>
        </p:spPr>
        <p:txBody>
          <a:bodyPr anchorCtr="0" anchor="t" bIns="113100" lIns="113100" spcFirstLastPara="1" rIns="113100" wrap="square" tIns="113100">
            <a:noAutofit/>
          </a:bodyPr>
          <a:lstStyle/>
          <a:p>
            <a:pPr indent="0" lvl="0" marL="0" rtl="0" algn="l">
              <a:spcBef>
                <a:spcPts val="0"/>
              </a:spcBef>
              <a:spcAft>
                <a:spcPts val="0"/>
              </a:spcAft>
              <a:buNone/>
            </a:pPr>
            <a:r>
              <a:rPr lang="en">
                <a:latin typeface="Atkinson Hyperlegible"/>
                <a:ea typeface="Atkinson Hyperlegible"/>
                <a:cs typeface="Atkinson Hyperlegible"/>
                <a:sym typeface="Atkinson Hyperlegible"/>
              </a:rPr>
              <a:t>Measure the length of your yard or area to redo in ft</a:t>
            </a:r>
            <a:endParaRPr>
              <a:latin typeface="Atkinson Hyperlegible"/>
              <a:ea typeface="Atkinson Hyperlegible"/>
              <a:cs typeface="Atkinson Hyperlegible"/>
              <a:sym typeface="Atkinson Hyperlegible"/>
            </a:endParaRPr>
          </a:p>
          <a:p>
            <a:pPr indent="0" lvl="0" marL="0" rtl="0" algn="l">
              <a:spcBef>
                <a:spcPts val="1500"/>
              </a:spcBef>
              <a:spcAft>
                <a:spcPts val="0"/>
              </a:spcAft>
              <a:buNone/>
            </a:pPr>
            <a:r>
              <a:rPr lang="en">
                <a:latin typeface="Atkinson Hyperlegible"/>
                <a:ea typeface="Atkinson Hyperlegible"/>
                <a:cs typeface="Atkinson Hyperlegible"/>
                <a:sym typeface="Atkinson Hyperlegible"/>
              </a:rPr>
              <a:t>Then use the following measurements and scales to form your area on the next slide by copy and pasting them and adjusting to your desired orientation. If things are too small use the zoom in on slides to help. Examples are at the end. </a:t>
            </a:r>
            <a:endParaRPr>
              <a:latin typeface="Atkinson Hyperlegible"/>
              <a:ea typeface="Atkinson Hyperlegible"/>
              <a:cs typeface="Atkinson Hyperlegible"/>
              <a:sym typeface="Atkinson Hyperlegible"/>
            </a:endParaRPr>
          </a:p>
          <a:p>
            <a:pPr indent="0" lvl="0" marL="0" rtl="0" algn="l">
              <a:spcBef>
                <a:spcPts val="1500"/>
              </a:spcBef>
              <a:spcAft>
                <a:spcPts val="0"/>
              </a:spcAft>
              <a:buNone/>
            </a:pPr>
            <a:r>
              <a:rPr lang="en">
                <a:latin typeface="Atkinson Hyperlegible"/>
                <a:ea typeface="Atkinson Hyperlegible"/>
                <a:cs typeface="Atkinson Hyperlegible"/>
                <a:sym typeface="Atkinson Hyperlegible"/>
              </a:rPr>
              <a:t>The scale is 10 px to 1 ft</a:t>
            </a:r>
            <a:endParaRPr>
              <a:latin typeface="Atkinson Hyperlegible"/>
              <a:ea typeface="Atkinson Hyperlegible"/>
              <a:cs typeface="Atkinson Hyperlegible"/>
              <a:sym typeface="Atkinson Hyperlegible"/>
            </a:endParaRPr>
          </a:p>
          <a:p>
            <a:pPr indent="0" lvl="0" marL="0" rtl="0" algn="l">
              <a:spcBef>
                <a:spcPts val="1500"/>
              </a:spcBef>
              <a:spcAft>
                <a:spcPts val="1500"/>
              </a:spcAft>
              <a:buNone/>
            </a:pPr>
            <a:r>
              <a:t/>
            </a:r>
            <a:endParaRPr/>
          </a:p>
        </p:txBody>
      </p:sp>
      <p:sp>
        <p:nvSpPr>
          <p:cNvPr id="62" name="Google Shape;62;p14"/>
          <p:cNvSpPr/>
          <p:nvPr/>
        </p:nvSpPr>
        <p:spPr>
          <a:xfrm>
            <a:off x="1444750" y="4704775"/>
            <a:ext cx="95400" cy="95100"/>
          </a:xfrm>
          <a:prstGeom prst="rect">
            <a:avLst/>
          </a:prstGeom>
          <a:solidFill>
            <a:srgbClr val="EEEEEE"/>
          </a:solidFill>
          <a:ln cap="flat" cmpd="sng" w="9525">
            <a:solidFill>
              <a:srgbClr val="595959"/>
            </a:solidFill>
            <a:prstDash val="solid"/>
            <a:round/>
            <a:headEnd len="sm" w="sm" type="none"/>
            <a:tailEnd len="sm" w="sm" type="none"/>
          </a:ln>
        </p:spPr>
        <p:txBody>
          <a:bodyPr anchorCtr="0" anchor="ctr" bIns="1200" lIns="1200" spcFirstLastPara="1" rIns="1200" wrap="square" tIns="1200">
            <a:noAutofit/>
          </a:bodyPr>
          <a:lstStyle/>
          <a:p>
            <a:pPr indent="0" lvl="0" marL="0" rtl="0" algn="l">
              <a:spcBef>
                <a:spcPts val="0"/>
              </a:spcBef>
              <a:spcAft>
                <a:spcPts val="0"/>
              </a:spcAft>
              <a:buNone/>
            </a:pPr>
            <a:r>
              <a:t/>
            </a:r>
            <a:endParaRPr/>
          </a:p>
        </p:txBody>
      </p:sp>
      <p:pic>
        <p:nvPicPr>
          <p:cNvPr id="63" name="Google Shape;63;p14"/>
          <p:cNvPicPr preferRelativeResize="0"/>
          <p:nvPr/>
        </p:nvPicPr>
        <p:blipFill>
          <a:blip r:embed="rId3">
            <a:alphaModFix/>
          </a:blip>
          <a:stretch>
            <a:fillRect/>
          </a:stretch>
        </p:blipFill>
        <p:spPr>
          <a:xfrm>
            <a:off x="7658075" y="3466368"/>
            <a:ext cx="2057400" cy="1333500"/>
          </a:xfrm>
          <a:prstGeom prst="rect">
            <a:avLst/>
          </a:prstGeom>
          <a:noFill/>
          <a:ln>
            <a:noFill/>
          </a:ln>
        </p:spPr>
      </p:pic>
      <p:sp>
        <p:nvSpPr>
          <p:cNvPr id="64" name="Google Shape;64;p14"/>
          <p:cNvSpPr/>
          <p:nvPr/>
        </p:nvSpPr>
        <p:spPr>
          <a:xfrm>
            <a:off x="1296600" y="5563275"/>
            <a:ext cx="954000" cy="95100"/>
          </a:xfrm>
          <a:prstGeom prst="rect">
            <a:avLst/>
          </a:prstGeom>
          <a:solidFill>
            <a:srgbClr val="EEEEEE"/>
          </a:solidFill>
          <a:ln cap="flat" cmpd="sng" w="9525">
            <a:solidFill>
              <a:srgbClr val="595959"/>
            </a:solidFill>
            <a:prstDash val="solid"/>
            <a:round/>
            <a:headEnd len="sm" w="sm" type="none"/>
            <a:tailEnd len="sm" w="sm" type="none"/>
          </a:ln>
        </p:spPr>
        <p:txBody>
          <a:bodyPr anchorCtr="0" anchor="ctr" bIns="1200" lIns="1200" spcFirstLastPara="1" rIns="1200" wrap="square" tIns="1200">
            <a:noAutofit/>
          </a:bodyPr>
          <a:lstStyle/>
          <a:p>
            <a:pPr indent="0" lvl="0" marL="0" rtl="0" algn="l">
              <a:spcBef>
                <a:spcPts val="0"/>
              </a:spcBef>
              <a:spcAft>
                <a:spcPts val="0"/>
              </a:spcAft>
              <a:buNone/>
            </a:pPr>
            <a:r>
              <a:t/>
            </a:r>
            <a:endParaRPr/>
          </a:p>
        </p:txBody>
      </p:sp>
      <p:sp>
        <p:nvSpPr>
          <p:cNvPr id="65" name="Google Shape;65;p14"/>
          <p:cNvSpPr txBox="1"/>
          <p:nvPr/>
        </p:nvSpPr>
        <p:spPr>
          <a:xfrm>
            <a:off x="0" y="4552375"/>
            <a:ext cx="1296600" cy="186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Atkinson Hyperlegible"/>
                <a:ea typeface="Atkinson Hyperlegible"/>
                <a:cs typeface="Atkinson Hyperlegible"/>
                <a:sym typeface="Atkinson Hyperlegible"/>
              </a:rPr>
              <a:t>1 ft by 1 ft</a:t>
            </a:r>
            <a:endParaRPr>
              <a:latin typeface="Atkinson Hyperlegible"/>
              <a:ea typeface="Atkinson Hyperlegible"/>
              <a:cs typeface="Atkinson Hyperlegible"/>
              <a:sym typeface="Atkinson Hyperlegible"/>
            </a:endParaRPr>
          </a:p>
          <a:p>
            <a:pPr indent="0" lvl="0" marL="0" rtl="0" algn="l">
              <a:spcBef>
                <a:spcPts val="0"/>
              </a:spcBef>
              <a:spcAft>
                <a:spcPts val="0"/>
              </a:spcAft>
              <a:buNone/>
            </a:pPr>
            <a:r>
              <a:t/>
            </a:r>
            <a:endParaRPr>
              <a:latin typeface="Atkinson Hyperlegible"/>
              <a:ea typeface="Atkinson Hyperlegible"/>
              <a:cs typeface="Atkinson Hyperlegible"/>
              <a:sym typeface="Atkinson Hyperlegible"/>
            </a:endParaRPr>
          </a:p>
          <a:p>
            <a:pPr indent="0" lvl="0" marL="0" rtl="0" algn="l">
              <a:spcBef>
                <a:spcPts val="0"/>
              </a:spcBef>
              <a:spcAft>
                <a:spcPts val="0"/>
              </a:spcAft>
              <a:buNone/>
            </a:pPr>
            <a:r>
              <a:rPr lang="en">
                <a:latin typeface="Atkinson Hyperlegible"/>
                <a:ea typeface="Atkinson Hyperlegible"/>
                <a:cs typeface="Atkinson Hyperlegible"/>
                <a:sym typeface="Atkinson Hyperlegible"/>
              </a:rPr>
              <a:t>5 ft by 1 ft</a:t>
            </a:r>
            <a:endParaRPr>
              <a:latin typeface="Atkinson Hyperlegible"/>
              <a:ea typeface="Atkinson Hyperlegible"/>
              <a:cs typeface="Atkinson Hyperlegible"/>
              <a:sym typeface="Atkinson Hyperlegible"/>
            </a:endParaRPr>
          </a:p>
          <a:p>
            <a:pPr indent="0" lvl="0" marL="0" rtl="0" algn="l">
              <a:spcBef>
                <a:spcPts val="0"/>
              </a:spcBef>
              <a:spcAft>
                <a:spcPts val="0"/>
              </a:spcAft>
              <a:buNone/>
            </a:pPr>
            <a:r>
              <a:t/>
            </a:r>
            <a:endParaRPr>
              <a:latin typeface="Atkinson Hyperlegible"/>
              <a:ea typeface="Atkinson Hyperlegible"/>
              <a:cs typeface="Atkinson Hyperlegible"/>
              <a:sym typeface="Atkinson Hyperlegible"/>
            </a:endParaRPr>
          </a:p>
          <a:p>
            <a:pPr indent="0" lvl="0" marL="0" rtl="0" algn="l">
              <a:spcBef>
                <a:spcPts val="0"/>
              </a:spcBef>
              <a:spcAft>
                <a:spcPts val="0"/>
              </a:spcAft>
              <a:buNone/>
            </a:pPr>
            <a:r>
              <a:rPr lang="en">
                <a:latin typeface="Atkinson Hyperlegible"/>
                <a:ea typeface="Atkinson Hyperlegible"/>
                <a:cs typeface="Atkinson Hyperlegible"/>
                <a:sym typeface="Atkinson Hyperlegible"/>
              </a:rPr>
              <a:t>10 ft by 1 ft</a:t>
            </a:r>
            <a:endParaRPr>
              <a:latin typeface="Atkinson Hyperlegible"/>
              <a:ea typeface="Atkinson Hyperlegible"/>
              <a:cs typeface="Atkinson Hyperlegible"/>
              <a:sym typeface="Atkinson Hyperlegible"/>
            </a:endParaRPr>
          </a:p>
          <a:p>
            <a:pPr indent="0" lvl="0" marL="0" rtl="0" algn="l">
              <a:spcBef>
                <a:spcPts val="0"/>
              </a:spcBef>
              <a:spcAft>
                <a:spcPts val="0"/>
              </a:spcAft>
              <a:buNone/>
            </a:pPr>
            <a:r>
              <a:t/>
            </a:r>
            <a:endParaRPr>
              <a:latin typeface="Atkinson Hyperlegible"/>
              <a:ea typeface="Atkinson Hyperlegible"/>
              <a:cs typeface="Atkinson Hyperlegible"/>
              <a:sym typeface="Atkinson Hyperlegible"/>
            </a:endParaRPr>
          </a:p>
          <a:p>
            <a:pPr indent="0" lvl="0" marL="0" rtl="0" algn="l">
              <a:spcBef>
                <a:spcPts val="0"/>
              </a:spcBef>
              <a:spcAft>
                <a:spcPts val="0"/>
              </a:spcAft>
              <a:buNone/>
            </a:pPr>
            <a:r>
              <a:rPr lang="en">
                <a:latin typeface="Atkinson Hyperlegible"/>
                <a:ea typeface="Atkinson Hyperlegible"/>
                <a:cs typeface="Atkinson Hyperlegible"/>
                <a:sym typeface="Atkinson Hyperlegible"/>
              </a:rPr>
              <a:t>50 ft by 1 ft</a:t>
            </a:r>
            <a:endParaRPr>
              <a:latin typeface="Atkinson Hyperlegible"/>
              <a:ea typeface="Atkinson Hyperlegible"/>
              <a:cs typeface="Atkinson Hyperlegible"/>
              <a:sym typeface="Atkinson Hyperlegible"/>
            </a:endParaRPr>
          </a:p>
          <a:p>
            <a:pPr indent="0" lvl="0" marL="0" rtl="0" algn="l">
              <a:spcBef>
                <a:spcPts val="0"/>
              </a:spcBef>
              <a:spcAft>
                <a:spcPts val="0"/>
              </a:spcAft>
              <a:buNone/>
            </a:pPr>
            <a:r>
              <a:t/>
            </a:r>
            <a:endParaRPr>
              <a:latin typeface="Atkinson Hyperlegible"/>
              <a:ea typeface="Atkinson Hyperlegible"/>
              <a:cs typeface="Atkinson Hyperlegible"/>
              <a:sym typeface="Atkinson Hyperlegible"/>
            </a:endParaRPr>
          </a:p>
          <a:p>
            <a:pPr indent="0" lvl="0" marL="0" rtl="0" algn="l">
              <a:spcBef>
                <a:spcPts val="0"/>
              </a:spcBef>
              <a:spcAft>
                <a:spcPts val="0"/>
              </a:spcAft>
              <a:buNone/>
            </a:pPr>
            <a:r>
              <a:rPr lang="en">
                <a:latin typeface="Atkinson Hyperlegible"/>
                <a:ea typeface="Atkinson Hyperlegible"/>
                <a:cs typeface="Atkinson Hyperlegible"/>
                <a:sym typeface="Atkinson Hyperlegible"/>
              </a:rPr>
              <a:t>5 ft by 5 ft</a:t>
            </a:r>
            <a:endParaRPr>
              <a:latin typeface="Atkinson Hyperlegible"/>
              <a:ea typeface="Atkinson Hyperlegible"/>
              <a:cs typeface="Atkinson Hyperlegible"/>
              <a:sym typeface="Atkinson Hyperlegible"/>
            </a:endParaRPr>
          </a:p>
          <a:p>
            <a:pPr indent="0" lvl="0" marL="0" rtl="0" algn="l">
              <a:spcBef>
                <a:spcPts val="0"/>
              </a:spcBef>
              <a:spcAft>
                <a:spcPts val="0"/>
              </a:spcAft>
              <a:buNone/>
            </a:pPr>
            <a:r>
              <a:t/>
            </a:r>
            <a:endParaRPr>
              <a:latin typeface="Atkinson Hyperlegible"/>
              <a:ea typeface="Atkinson Hyperlegible"/>
              <a:cs typeface="Atkinson Hyperlegible"/>
              <a:sym typeface="Atkinson Hyperlegible"/>
            </a:endParaRPr>
          </a:p>
          <a:p>
            <a:pPr indent="0" lvl="0" marL="0" rtl="0" algn="l">
              <a:spcBef>
                <a:spcPts val="0"/>
              </a:spcBef>
              <a:spcAft>
                <a:spcPts val="0"/>
              </a:spcAft>
              <a:buNone/>
            </a:pPr>
            <a:r>
              <a:t/>
            </a:r>
            <a:endParaRPr>
              <a:latin typeface="Atkinson Hyperlegible"/>
              <a:ea typeface="Atkinson Hyperlegible"/>
              <a:cs typeface="Atkinson Hyperlegible"/>
              <a:sym typeface="Atkinson Hyperlegible"/>
            </a:endParaRPr>
          </a:p>
          <a:p>
            <a:pPr indent="0" lvl="0" marL="0" rtl="0" algn="l">
              <a:spcBef>
                <a:spcPts val="0"/>
              </a:spcBef>
              <a:spcAft>
                <a:spcPts val="0"/>
              </a:spcAft>
              <a:buNone/>
            </a:pPr>
            <a:r>
              <a:t/>
            </a:r>
            <a:endParaRPr>
              <a:latin typeface="Atkinson Hyperlegible"/>
              <a:ea typeface="Atkinson Hyperlegible"/>
              <a:cs typeface="Atkinson Hyperlegible"/>
              <a:sym typeface="Atkinson Hyperlegible"/>
            </a:endParaRPr>
          </a:p>
          <a:p>
            <a:pPr indent="0" lvl="0" marL="0" rtl="0" algn="l">
              <a:spcBef>
                <a:spcPts val="0"/>
              </a:spcBef>
              <a:spcAft>
                <a:spcPts val="0"/>
              </a:spcAft>
              <a:buNone/>
            </a:pPr>
            <a:r>
              <a:rPr lang="en">
                <a:latin typeface="Atkinson Hyperlegible"/>
                <a:ea typeface="Atkinson Hyperlegible"/>
                <a:cs typeface="Atkinson Hyperlegible"/>
                <a:sym typeface="Atkinson Hyperlegible"/>
              </a:rPr>
              <a:t>10 ft by 10 ft </a:t>
            </a:r>
            <a:endParaRPr>
              <a:latin typeface="Atkinson Hyperlegible"/>
              <a:ea typeface="Atkinson Hyperlegible"/>
              <a:cs typeface="Atkinson Hyperlegible"/>
              <a:sym typeface="Atkinson Hyperlegible"/>
            </a:endParaRPr>
          </a:p>
        </p:txBody>
      </p:sp>
      <p:sp>
        <p:nvSpPr>
          <p:cNvPr id="66" name="Google Shape;66;p14"/>
          <p:cNvSpPr/>
          <p:nvPr/>
        </p:nvSpPr>
        <p:spPr>
          <a:xfrm>
            <a:off x="1296600" y="6005250"/>
            <a:ext cx="4770000" cy="95100"/>
          </a:xfrm>
          <a:prstGeom prst="rect">
            <a:avLst/>
          </a:prstGeom>
          <a:solidFill>
            <a:srgbClr val="EEEEEE"/>
          </a:solidFill>
          <a:ln cap="flat" cmpd="sng" w="9525">
            <a:solidFill>
              <a:srgbClr val="595959"/>
            </a:solidFill>
            <a:prstDash val="solid"/>
            <a:round/>
            <a:headEnd len="sm" w="sm" type="none"/>
            <a:tailEnd len="sm" w="sm" type="none"/>
          </a:ln>
        </p:spPr>
        <p:txBody>
          <a:bodyPr anchorCtr="0" anchor="ctr" bIns="1200" lIns="1200" spcFirstLastPara="1" rIns="1200" wrap="square" tIns="1200">
            <a:noAutofit/>
          </a:bodyPr>
          <a:lstStyle/>
          <a:p>
            <a:pPr indent="0" lvl="0" marL="0" rtl="0" algn="l">
              <a:spcBef>
                <a:spcPts val="0"/>
              </a:spcBef>
              <a:spcAft>
                <a:spcPts val="0"/>
              </a:spcAft>
              <a:buNone/>
            </a:pPr>
            <a:r>
              <a:t/>
            </a:r>
            <a:endParaRPr/>
          </a:p>
        </p:txBody>
      </p:sp>
      <p:sp>
        <p:nvSpPr>
          <p:cNvPr id="67" name="Google Shape;67;p14"/>
          <p:cNvSpPr/>
          <p:nvPr/>
        </p:nvSpPr>
        <p:spPr>
          <a:xfrm>
            <a:off x="1444750" y="5134025"/>
            <a:ext cx="477000" cy="95100"/>
          </a:xfrm>
          <a:prstGeom prst="rect">
            <a:avLst/>
          </a:prstGeom>
          <a:solidFill>
            <a:srgbClr val="EEEEEE"/>
          </a:solidFill>
          <a:ln cap="flat" cmpd="sng" w="9525">
            <a:solidFill>
              <a:srgbClr val="595959"/>
            </a:solidFill>
            <a:prstDash val="solid"/>
            <a:round/>
            <a:headEnd len="sm" w="sm" type="none"/>
            <a:tailEnd len="sm" w="sm" type="none"/>
          </a:ln>
        </p:spPr>
        <p:txBody>
          <a:bodyPr anchorCtr="0" anchor="ctr" bIns="1200" lIns="1200" spcFirstLastPara="1" rIns="1200" wrap="square" tIns="1200">
            <a:noAutofit/>
          </a:bodyPr>
          <a:lstStyle/>
          <a:p>
            <a:pPr indent="0" lvl="0" marL="0" rtl="0" algn="l">
              <a:spcBef>
                <a:spcPts val="0"/>
              </a:spcBef>
              <a:spcAft>
                <a:spcPts val="0"/>
              </a:spcAft>
              <a:buNone/>
            </a:pPr>
            <a:r>
              <a:t/>
            </a:r>
            <a:endParaRPr/>
          </a:p>
        </p:txBody>
      </p:sp>
      <p:sp>
        <p:nvSpPr>
          <p:cNvPr id="68" name="Google Shape;68;p14"/>
          <p:cNvSpPr/>
          <p:nvPr/>
        </p:nvSpPr>
        <p:spPr>
          <a:xfrm>
            <a:off x="1253950" y="6220875"/>
            <a:ext cx="477000" cy="477000"/>
          </a:xfrm>
          <a:prstGeom prst="rect">
            <a:avLst/>
          </a:prstGeom>
          <a:solidFill>
            <a:srgbClr val="EEEEEE"/>
          </a:solidFill>
          <a:ln cap="flat" cmpd="sng" w="9525">
            <a:solidFill>
              <a:srgbClr val="595959"/>
            </a:solidFill>
            <a:prstDash val="solid"/>
            <a:round/>
            <a:headEnd len="sm" w="sm" type="none"/>
            <a:tailEnd len="sm" w="sm" type="none"/>
          </a:ln>
        </p:spPr>
        <p:txBody>
          <a:bodyPr anchorCtr="0" anchor="ctr" bIns="1200" lIns="1200" spcFirstLastPara="1" rIns="1200" wrap="square" tIns="1200">
            <a:noAutofit/>
          </a:bodyPr>
          <a:lstStyle/>
          <a:p>
            <a:pPr indent="0" lvl="0" marL="0" rtl="0" algn="l">
              <a:spcBef>
                <a:spcPts val="0"/>
              </a:spcBef>
              <a:spcAft>
                <a:spcPts val="0"/>
              </a:spcAft>
              <a:buNone/>
            </a:pPr>
            <a:r>
              <a:t/>
            </a:r>
            <a:endParaRPr/>
          </a:p>
        </p:txBody>
      </p:sp>
      <p:sp>
        <p:nvSpPr>
          <p:cNvPr id="69" name="Google Shape;69;p14"/>
          <p:cNvSpPr/>
          <p:nvPr/>
        </p:nvSpPr>
        <p:spPr>
          <a:xfrm>
            <a:off x="1296600" y="6818400"/>
            <a:ext cx="954000" cy="954000"/>
          </a:xfrm>
          <a:prstGeom prst="rect">
            <a:avLst/>
          </a:prstGeom>
          <a:solidFill>
            <a:srgbClr val="EEEEEE"/>
          </a:solidFill>
          <a:ln cap="flat" cmpd="sng" w="9525">
            <a:solidFill>
              <a:srgbClr val="595959"/>
            </a:solidFill>
            <a:prstDash val="solid"/>
            <a:round/>
            <a:headEnd len="sm" w="sm" type="none"/>
            <a:tailEnd len="sm" w="sm" type="none"/>
          </a:ln>
        </p:spPr>
        <p:txBody>
          <a:bodyPr anchorCtr="0" anchor="ctr" bIns="2400" lIns="2400" spcFirstLastPara="1" rIns="2400" wrap="square" tIns="2400">
            <a:noAutofit/>
          </a:bodyPr>
          <a:lstStyle/>
          <a:p>
            <a:pPr indent="0" lvl="0" marL="0" rtl="0" algn="l">
              <a:spcBef>
                <a:spcPts val="0"/>
              </a:spcBef>
              <a:spcAft>
                <a:spcPts val="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5"/>
          <p:cNvSpPr txBox="1"/>
          <p:nvPr>
            <p:ph type="title"/>
          </p:nvPr>
        </p:nvSpPr>
        <p:spPr>
          <a:xfrm>
            <a:off x="104445" y="91332"/>
            <a:ext cx="9372600" cy="865500"/>
          </a:xfrm>
          <a:prstGeom prst="rect">
            <a:avLst/>
          </a:prstGeom>
        </p:spPr>
        <p:txBody>
          <a:bodyPr anchorCtr="0" anchor="t" bIns="113100" lIns="113100" spcFirstLastPara="1" rIns="113100" wrap="square" tIns="113100">
            <a:noAutofit/>
          </a:bodyPr>
          <a:lstStyle/>
          <a:p>
            <a:pPr indent="0" lvl="0" marL="0" rtl="0" algn="ctr">
              <a:spcBef>
                <a:spcPts val="0"/>
              </a:spcBef>
              <a:spcAft>
                <a:spcPts val="0"/>
              </a:spcAft>
              <a:buNone/>
            </a:pPr>
            <a:r>
              <a:rPr lang="en">
                <a:latin typeface="Atkinson Hyperlegible"/>
                <a:ea typeface="Atkinson Hyperlegible"/>
                <a:cs typeface="Atkinson Hyperlegible"/>
                <a:sym typeface="Atkinson Hyperlegible"/>
              </a:rPr>
              <a:t>Your Garden Area</a:t>
            </a:r>
            <a:endParaRPr>
              <a:latin typeface="Atkinson Hyperlegible"/>
              <a:ea typeface="Atkinson Hyperlegible"/>
              <a:cs typeface="Atkinson Hyperlegible"/>
              <a:sym typeface="Atkinson Hyperlegible"/>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6"/>
          <p:cNvSpPr txBox="1"/>
          <p:nvPr>
            <p:ph type="title"/>
          </p:nvPr>
        </p:nvSpPr>
        <p:spPr>
          <a:xfrm>
            <a:off x="342870" y="672482"/>
            <a:ext cx="9372600" cy="865500"/>
          </a:xfrm>
          <a:prstGeom prst="rect">
            <a:avLst/>
          </a:prstGeom>
        </p:spPr>
        <p:txBody>
          <a:bodyPr anchorCtr="0" anchor="t" bIns="113100" lIns="113100" spcFirstLastPara="1" rIns="113100" wrap="square" tIns="113100">
            <a:noAutofit/>
          </a:bodyPr>
          <a:lstStyle/>
          <a:p>
            <a:pPr indent="0" lvl="0" marL="0" rtl="0" algn="l">
              <a:spcBef>
                <a:spcPts val="0"/>
              </a:spcBef>
              <a:spcAft>
                <a:spcPts val="0"/>
              </a:spcAft>
              <a:buNone/>
            </a:pPr>
            <a:r>
              <a:rPr lang="en"/>
              <a:t>2. Plants Planning </a:t>
            </a:r>
            <a:endParaRPr/>
          </a:p>
        </p:txBody>
      </p:sp>
      <p:sp>
        <p:nvSpPr>
          <p:cNvPr id="80" name="Google Shape;80;p16"/>
          <p:cNvSpPr txBox="1"/>
          <p:nvPr>
            <p:ph idx="1" type="body"/>
          </p:nvPr>
        </p:nvSpPr>
        <p:spPr>
          <a:xfrm>
            <a:off x="342870" y="1741518"/>
            <a:ext cx="9372600" cy="5162700"/>
          </a:xfrm>
          <a:prstGeom prst="rect">
            <a:avLst/>
          </a:prstGeom>
        </p:spPr>
        <p:txBody>
          <a:bodyPr anchorCtr="0" anchor="t" bIns="113100" lIns="113100" spcFirstLastPara="1" rIns="113100" wrap="square" tIns="113100">
            <a:noAutofit/>
          </a:bodyPr>
          <a:lstStyle/>
          <a:p>
            <a:pPr indent="0" lvl="0" marL="0" rtl="0" algn="l">
              <a:spcBef>
                <a:spcPts val="0"/>
              </a:spcBef>
              <a:spcAft>
                <a:spcPts val="0"/>
              </a:spcAft>
              <a:buNone/>
            </a:pPr>
            <a:r>
              <a:rPr lang="en"/>
              <a:t>Next, plan out what plants you want and how much area they take up. I used values for coverage from the Santa Clara Valley Water resource </a:t>
            </a:r>
            <a:r>
              <a:rPr lang="en" u="sng">
                <a:solidFill>
                  <a:schemeClr val="hlink"/>
                </a:solidFill>
                <a:hlinkClick r:id="rId3"/>
              </a:rPr>
              <a:t>https://scvwd.dropletportal.com/public/pdf/plant_list/full/</a:t>
            </a:r>
            <a:r>
              <a:rPr lang="en"/>
              <a:t>  this is also a list of many drought tolerant and native plants. You can also look at plants on </a:t>
            </a:r>
            <a:r>
              <a:rPr lang="en" u="sng">
                <a:solidFill>
                  <a:schemeClr val="hlink"/>
                </a:solidFill>
                <a:hlinkClick r:id="rId4"/>
              </a:rPr>
              <a:t>www.calscape.org</a:t>
            </a:r>
            <a:r>
              <a:rPr lang="en"/>
              <a:t> </a:t>
            </a:r>
            <a:endParaRPr/>
          </a:p>
          <a:p>
            <a:pPr indent="0" lvl="0" marL="0" rtl="0" algn="l">
              <a:spcBef>
                <a:spcPts val="1500"/>
              </a:spcBef>
              <a:spcAft>
                <a:spcPts val="0"/>
              </a:spcAft>
              <a:buNone/>
            </a:pPr>
            <a:r>
              <a:rPr lang="en"/>
              <a:t>Once you’ve found plants you want, either write them down on the next slide or use a copy of</a:t>
            </a:r>
            <a:r>
              <a:rPr lang="en" u="sng">
                <a:solidFill>
                  <a:schemeClr val="hlink"/>
                </a:solidFill>
                <a:hlinkClick r:id="rId5"/>
              </a:rPr>
              <a:t> this spreadshee</a:t>
            </a:r>
            <a:r>
              <a:rPr lang="en"/>
              <a:t>t to keep track of the plants.</a:t>
            </a:r>
            <a:endParaRPr/>
          </a:p>
          <a:p>
            <a:pPr indent="0" lvl="0" marL="0" rtl="0" algn="l">
              <a:spcBef>
                <a:spcPts val="1500"/>
              </a:spcBef>
              <a:spcAft>
                <a:spcPts val="0"/>
              </a:spcAft>
              <a:buNone/>
            </a:pPr>
            <a:r>
              <a:rPr lang="en"/>
              <a:t>Don’t worry about the “Code” column for now, that comes later.</a:t>
            </a:r>
            <a:endParaRPr/>
          </a:p>
          <a:p>
            <a:pPr indent="0" lvl="0" marL="0" rtl="0" algn="l">
              <a:spcBef>
                <a:spcPts val="1500"/>
              </a:spcBef>
              <a:spcAft>
                <a:spcPts val="15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7"/>
          <p:cNvSpPr txBox="1"/>
          <p:nvPr>
            <p:ph type="title"/>
          </p:nvPr>
        </p:nvSpPr>
        <p:spPr>
          <a:xfrm>
            <a:off x="342870" y="672482"/>
            <a:ext cx="9372600" cy="865500"/>
          </a:xfrm>
          <a:prstGeom prst="rect">
            <a:avLst/>
          </a:prstGeom>
        </p:spPr>
        <p:txBody>
          <a:bodyPr anchorCtr="0" anchor="t" bIns="113100" lIns="113100" spcFirstLastPara="1" rIns="113100" wrap="square" tIns="113100">
            <a:noAutofit/>
          </a:bodyPr>
          <a:lstStyle/>
          <a:p>
            <a:pPr indent="0" lvl="0" marL="0" rtl="0" algn="l">
              <a:spcBef>
                <a:spcPts val="0"/>
              </a:spcBef>
              <a:spcAft>
                <a:spcPts val="0"/>
              </a:spcAft>
              <a:buNone/>
            </a:pPr>
            <a:r>
              <a:rPr lang="en">
                <a:latin typeface="Atkinson Hyperlegible"/>
                <a:ea typeface="Atkinson Hyperlegible"/>
                <a:cs typeface="Atkinson Hyperlegible"/>
                <a:sym typeface="Atkinson Hyperlegible"/>
              </a:rPr>
              <a:t>Plants list</a:t>
            </a:r>
            <a:endParaRPr>
              <a:latin typeface="Atkinson Hyperlegible"/>
              <a:ea typeface="Atkinson Hyperlegible"/>
              <a:cs typeface="Atkinson Hyperlegible"/>
              <a:sym typeface="Atkinson Hyperlegible"/>
            </a:endParaRPr>
          </a:p>
        </p:txBody>
      </p:sp>
      <p:graphicFrame>
        <p:nvGraphicFramePr>
          <p:cNvPr id="86" name="Google Shape;86;p17"/>
          <p:cNvGraphicFramePr/>
          <p:nvPr/>
        </p:nvGraphicFramePr>
        <p:xfrm>
          <a:off x="524925" y="1672325"/>
          <a:ext cx="3000000" cy="3000000"/>
        </p:xfrm>
        <a:graphic>
          <a:graphicData uri="http://schemas.openxmlformats.org/drawingml/2006/table">
            <a:tbl>
              <a:tblPr>
                <a:noFill/>
                <a:tableStyleId>{D1A18117-331A-41AF-9E9D-41318843451A}</a:tableStyleId>
              </a:tblPr>
              <a:tblGrid>
                <a:gridCol w="952500"/>
                <a:gridCol w="1438275"/>
                <a:gridCol w="1590675"/>
                <a:gridCol w="1209675"/>
                <a:gridCol w="952500"/>
                <a:gridCol w="1847850"/>
              </a:tblGrid>
              <a:tr h="247650">
                <a:tc>
                  <a:txBody>
                    <a:bodyPr/>
                    <a:lstStyle/>
                    <a:p>
                      <a:pPr indent="0" lvl="0" marL="0" rtl="0" algn="l">
                        <a:lnSpc>
                          <a:spcPct val="115000"/>
                        </a:lnSpc>
                        <a:spcBef>
                          <a:spcPts val="0"/>
                        </a:spcBef>
                        <a:spcAft>
                          <a:spcPts val="0"/>
                        </a:spcAft>
                        <a:buNone/>
                      </a:pPr>
                      <a:r>
                        <a:rPr lang="en">
                          <a:latin typeface="Atkinson Hyperlegible"/>
                          <a:ea typeface="Atkinson Hyperlegible"/>
                          <a:cs typeface="Atkinson Hyperlegible"/>
                          <a:sym typeface="Atkinson Hyperlegible"/>
                        </a:rPr>
                        <a:t>Code</a:t>
                      </a:r>
                      <a:endParaRPr>
                        <a:latin typeface="Atkinson Hyperlegible"/>
                        <a:ea typeface="Atkinson Hyperlegible"/>
                        <a:cs typeface="Atkinson Hyperlegible"/>
                        <a:sym typeface="Atkinson Hyperlegible"/>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solidFill>
                      <a:srgbClr val="D9D2E9"/>
                    </a:solidFill>
                  </a:tcPr>
                </a:tc>
                <a:tc>
                  <a:txBody>
                    <a:bodyPr/>
                    <a:lstStyle/>
                    <a:p>
                      <a:pPr indent="0" lvl="0" marL="0" rtl="0" algn="l">
                        <a:lnSpc>
                          <a:spcPct val="115000"/>
                        </a:lnSpc>
                        <a:spcBef>
                          <a:spcPts val="0"/>
                        </a:spcBef>
                        <a:spcAft>
                          <a:spcPts val="0"/>
                        </a:spcAft>
                        <a:buNone/>
                      </a:pPr>
                      <a:r>
                        <a:rPr lang="en">
                          <a:latin typeface="Atkinson Hyperlegible"/>
                          <a:ea typeface="Atkinson Hyperlegible"/>
                          <a:cs typeface="Atkinson Hyperlegible"/>
                          <a:sym typeface="Atkinson Hyperlegible"/>
                        </a:rPr>
                        <a:t>Plant</a:t>
                      </a:r>
                      <a:endParaRPr>
                        <a:latin typeface="Atkinson Hyperlegible"/>
                        <a:ea typeface="Atkinson Hyperlegible"/>
                        <a:cs typeface="Atkinson Hyperlegible"/>
                        <a:sym typeface="Atkinson Hyperlegible"/>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solidFill>
                      <a:srgbClr val="D9D2E9"/>
                    </a:solidFill>
                  </a:tcPr>
                </a:tc>
                <a:tc>
                  <a:txBody>
                    <a:bodyPr/>
                    <a:lstStyle/>
                    <a:p>
                      <a:pPr indent="0" lvl="0" marL="0" rtl="0" algn="l">
                        <a:lnSpc>
                          <a:spcPct val="115000"/>
                        </a:lnSpc>
                        <a:spcBef>
                          <a:spcPts val="0"/>
                        </a:spcBef>
                        <a:spcAft>
                          <a:spcPts val="0"/>
                        </a:spcAft>
                        <a:buNone/>
                      </a:pPr>
                      <a:r>
                        <a:rPr lang="en">
                          <a:latin typeface="Atkinson Hyperlegible"/>
                          <a:ea typeface="Atkinson Hyperlegible"/>
                          <a:cs typeface="Atkinson Hyperlegible"/>
                          <a:sym typeface="Atkinson Hyperlegible"/>
                        </a:rPr>
                        <a:t>Latin name</a:t>
                      </a:r>
                      <a:endParaRPr>
                        <a:latin typeface="Atkinson Hyperlegible"/>
                        <a:ea typeface="Atkinson Hyperlegible"/>
                        <a:cs typeface="Atkinson Hyperlegible"/>
                        <a:sym typeface="Atkinson Hyperlegible"/>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solidFill>
                      <a:srgbClr val="D9D2E9"/>
                    </a:solidFill>
                  </a:tcPr>
                </a:tc>
                <a:tc>
                  <a:txBody>
                    <a:bodyPr/>
                    <a:lstStyle/>
                    <a:p>
                      <a:pPr indent="0" lvl="0" marL="0" rtl="0" algn="l">
                        <a:lnSpc>
                          <a:spcPct val="115000"/>
                        </a:lnSpc>
                        <a:spcBef>
                          <a:spcPts val="0"/>
                        </a:spcBef>
                        <a:spcAft>
                          <a:spcPts val="0"/>
                        </a:spcAft>
                        <a:buNone/>
                      </a:pPr>
                      <a:r>
                        <a:rPr lang="en">
                          <a:latin typeface="Atkinson Hyperlegible"/>
                          <a:ea typeface="Atkinson Hyperlegible"/>
                          <a:cs typeface="Atkinson Hyperlegible"/>
                          <a:sym typeface="Atkinson Hyperlegible"/>
                        </a:rPr>
                        <a:t>Coverage</a:t>
                      </a:r>
                      <a:endParaRPr>
                        <a:latin typeface="Atkinson Hyperlegible"/>
                        <a:ea typeface="Atkinson Hyperlegible"/>
                        <a:cs typeface="Atkinson Hyperlegible"/>
                        <a:sym typeface="Atkinson Hyperlegible"/>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solidFill>
                      <a:srgbClr val="D9D2E9"/>
                    </a:solidFill>
                  </a:tcPr>
                </a:tc>
                <a:tc>
                  <a:txBody>
                    <a:bodyPr/>
                    <a:lstStyle/>
                    <a:p>
                      <a:pPr indent="0" lvl="0" marL="0" rtl="0" algn="l">
                        <a:lnSpc>
                          <a:spcPct val="115000"/>
                        </a:lnSpc>
                        <a:spcBef>
                          <a:spcPts val="0"/>
                        </a:spcBef>
                        <a:spcAft>
                          <a:spcPts val="0"/>
                        </a:spcAft>
                        <a:buNone/>
                      </a:pPr>
                      <a:r>
                        <a:rPr lang="en">
                          <a:latin typeface="Atkinson Hyperlegible"/>
                          <a:ea typeface="Atkinson Hyperlegible"/>
                          <a:cs typeface="Atkinson Hyperlegible"/>
                          <a:sym typeface="Atkinson Hyperlegible"/>
                        </a:rPr>
                        <a:t>Quantity</a:t>
                      </a:r>
                      <a:endParaRPr>
                        <a:latin typeface="Atkinson Hyperlegible"/>
                        <a:ea typeface="Atkinson Hyperlegible"/>
                        <a:cs typeface="Atkinson Hyperlegible"/>
                        <a:sym typeface="Atkinson Hyperlegible"/>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solidFill>
                      <a:srgbClr val="D9D2E9"/>
                    </a:solidFill>
                  </a:tcPr>
                </a:tc>
                <a:tc>
                  <a:txBody>
                    <a:bodyPr/>
                    <a:lstStyle/>
                    <a:p>
                      <a:pPr indent="0" lvl="0" marL="0" rtl="0" algn="l">
                        <a:lnSpc>
                          <a:spcPct val="115000"/>
                        </a:lnSpc>
                        <a:spcBef>
                          <a:spcPts val="0"/>
                        </a:spcBef>
                        <a:spcAft>
                          <a:spcPts val="0"/>
                        </a:spcAft>
                        <a:buNone/>
                      </a:pPr>
                      <a:r>
                        <a:rPr lang="en">
                          <a:latin typeface="Atkinson Hyperlegible"/>
                          <a:ea typeface="Atkinson Hyperlegible"/>
                          <a:cs typeface="Atkinson Hyperlegible"/>
                          <a:sym typeface="Atkinson Hyperlegible"/>
                        </a:rPr>
                        <a:t>Total Coverage</a:t>
                      </a:r>
                      <a:endParaRPr>
                        <a:latin typeface="Atkinson Hyperlegible"/>
                        <a:ea typeface="Atkinson Hyperlegible"/>
                        <a:cs typeface="Atkinson Hyperlegible"/>
                        <a:sym typeface="Atkinson Hyperlegible"/>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solidFill>
                      <a:srgbClr val="D9D2E9"/>
                    </a:solidFill>
                  </a:tcPr>
                </a:tc>
              </a:tr>
              <a:tr h="200025">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r>
              <a:tr h="200025">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r>
              <a:tr h="200025">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r>
              <a:tr h="200025">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r>
              <a:tr h="200025">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r>
              <a:tr h="200025">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r>
              <a:tr h="200025">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r>
              <a:tr h="200025">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r>
              <a:tr h="200025">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r>
              <a:tr h="200025">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r>
              <a:tr h="200025">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r>
              <a:tr h="200025">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r>
              <a:tr h="200025">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r>
              <a:tr h="200025">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r>
              <a:tr h="200025">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r>
              <a:tr h="200025">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r>
              <a:tr h="200025">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r>
              <a:tr h="200025">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r>
              <a:tr h="200025">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r>
              <a:tr h="200025">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r>
              <a:tr h="200025">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r>
              <a:tr h="200025">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19050" marB="19050" marR="28575" marL="28575" anchor="b">
                    <a:lnL cap="flat" cmpd="sng" w="9500">
                      <a:solidFill>
                        <a:srgbClr val="CCCCCC"/>
                      </a:solidFill>
                      <a:prstDash val="solid"/>
                      <a:round/>
                      <a:headEnd len="sm" w="sm" type="none"/>
                      <a:tailEnd len="sm" w="sm" type="none"/>
                    </a:lnL>
                    <a:lnR cap="flat" cmpd="sng" w="9500">
                      <a:solidFill>
                        <a:srgbClr val="CCCCCC"/>
                      </a:solidFill>
                      <a:prstDash val="solid"/>
                      <a:round/>
                      <a:headEnd len="sm" w="sm" type="none"/>
                      <a:tailEnd len="sm" w="sm" type="none"/>
                    </a:lnR>
                    <a:lnT cap="flat" cmpd="sng" w="9500">
                      <a:solidFill>
                        <a:srgbClr val="CCCCCC"/>
                      </a:solidFill>
                      <a:prstDash val="solid"/>
                      <a:round/>
                      <a:headEnd len="sm" w="sm" type="none"/>
                      <a:tailEnd len="sm" w="sm" type="none"/>
                    </a:lnT>
                    <a:lnB cap="flat" cmpd="sng" w="9500">
                      <a:solidFill>
                        <a:srgbClr val="CCCCCC"/>
                      </a:solidFill>
                      <a:prstDash val="solid"/>
                      <a:round/>
                      <a:headEnd len="sm" w="sm" type="none"/>
                      <a:tailEnd len="sm" w="sm" type="none"/>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8"/>
          <p:cNvSpPr txBox="1"/>
          <p:nvPr>
            <p:ph type="title"/>
          </p:nvPr>
        </p:nvSpPr>
        <p:spPr>
          <a:xfrm>
            <a:off x="342895" y="267707"/>
            <a:ext cx="9372600" cy="865500"/>
          </a:xfrm>
          <a:prstGeom prst="rect">
            <a:avLst/>
          </a:prstGeom>
        </p:spPr>
        <p:txBody>
          <a:bodyPr anchorCtr="0" anchor="t" bIns="113100" lIns="113100" spcFirstLastPara="1" rIns="113100" wrap="square" tIns="113100">
            <a:noAutofit/>
          </a:bodyPr>
          <a:lstStyle/>
          <a:p>
            <a:pPr indent="0" lvl="0" marL="0" rtl="0" algn="l">
              <a:spcBef>
                <a:spcPts val="0"/>
              </a:spcBef>
              <a:spcAft>
                <a:spcPts val="0"/>
              </a:spcAft>
              <a:buNone/>
            </a:pPr>
            <a:r>
              <a:rPr lang="en">
                <a:latin typeface="Atkinson Hyperlegible"/>
                <a:ea typeface="Atkinson Hyperlegible"/>
                <a:cs typeface="Atkinson Hyperlegible"/>
                <a:sym typeface="Atkinson Hyperlegible"/>
              </a:rPr>
              <a:t>3. Placing the Plants</a:t>
            </a:r>
            <a:endParaRPr>
              <a:latin typeface="Atkinson Hyperlegible"/>
              <a:ea typeface="Atkinson Hyperlegible"/>
              <a:cs typeface="Atkinson Hyperlegible"/>
              <a:sym typeface="Atkinson Hyperlegible"/>
            </a:endParaRPr>
          </a:p>
        </p:txBody>
      </p:sp>
      <p:sp>
        <p:nvSpPr>
          <p:cNvPr id="92" name="Google Shape;92;p18"/>
          <p:cNvSpPr txBox="1"/>
          <p:nvPr>
            <p:ph idx="1" type="body"/>
          </p:nvPr>
        </p:nvSpPr>
        <p:spPr>
          <a:xfrm>
            <a:off x="342875" y="1133200"/>
            <a:ext cx="9372600" cy="3000000"/>
          </a:xfrm>
          <a:prstGeom prst="rect">
            <a:avLst/>
          </a:prstGeom>
        </p:spPr>
        <p:txBody>
          <a:bodyPr anchorCtr="0" anchor="t" bIns="113100" lIns="113100" spcFirstLastPara="1" rIns="113100" wrap="square" tIns="113100">
            <a:noAutofit/>
          </a:bodyPr>
          <a:lstStyle/>
          <a:p>
            <a:pPr indent="0" lvl="0" marL="0" rtl="0" algn="l">
              <a:spcBef>
                <a:spcPts val="0"/>
              </a:spcBef>
              <a:spcAft>
                <a:spcPts val="1500"/>
              </a:spcAft>
              <a:buNone/>
            </a:pPr>
            <a:r>
              <a:rPr lang="en">
                <a:latin typeface="Atkinson Hyperlegible"/>
                <a:ea typeface="Atkinson Hyperlegible"/>
                <a:cs typeface="Atkinson Hyperlegible"/>
                <a:sym typeface="Atkinson Hyperlegible"/>
              </a:rPr>
              <a:t>Now it is time to place the plants into your garden area. You can do this by copying and pasting your garden area slide and by using the coverage values and the below circle areas. Copy and paste the circles and place them in your area. You can label them by double clicking in the circle and </a:t>
            </a:r>
            <a:r>
              <a:rPr lang="en">
                <a:latin typeface="Atkinson Hyperlegible"/>
                <a:ea typeface="Atkinson Hyperlegible"/>
                <a:cs typeface="Atkinson Hyperlegible"/>
                <a:sym typeface="Atkinson Hyperlegible"/>
              </a:rPr>
              <a:t>typing</a:t>
            </a:r>
            <a:r>
              <a:rPr lang="en">
                <a:latin typeface="Atkinson Hyperlegible"/>
                <a:ea typeface="Atkinson Hyperlegible"/>
                <a:cs typeface="Atkinson Hyperlegible"/>
                <a:sym typeface="Atkinson Hyperlegible"/>
              </a:rPr>
              <a:t> in a code. I separated my garden into different areas so I used codes like A1, B1, B2, etc. I also used color coding by changing the colors of the circles for plants</a:t>
            </a:r>
            <a:endParaRPr>
              <a:latin typeface="Atkinson Hyperlegible"/>
              <a:ea typeface="Atkinson Hyperlegible"/>
              <a:cs typeface="Atkinson Hyperlegible"/>
              <a:sym typeface="Atkinson Hyperlegible"/>
            </a:endParaRPr>
          </a:p>
        </p:txBody>
      </p:sp>
      <p:sp>
        <p:nvSpPr>
          <p:cNvPr id="93" name="Google Shape;93;p18"/>
          <p:cNvSpPr txBox="1"/>
          <p:nvPr/>
        </p:nvSpPr>
        <p:spPr>
          <a:xfrm>
            <a:off x="6619225" y="4313275"/>
            <a:ext cx="1474800" cy="3000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2200">
                <a:solidFill>
                  <a:schemeClr val="dk2"/>
                </a:solidFill>
                <a:latin typeface="Atkinson Hyperlegible"/>
                <a:ea typeface="Atkinson Hyperlegible"/>
                <a:cs typeface="Atkinson Hyperlegible"/>
                <a:sym typeface="Atkinson Hyperlegible"/>
              </a:rPr>
              <a:t>Coverage:    </a:t>
            </a:r>
            <a:endParaRPr sz="2200">
              <a:solidFill>
                <a:schemeClr val="dk2"/>
              </a:solidFill>
              <a:latin typeface="Atkinson Hyperlegible"/>
              <a:ea typeface="Atkinson Hyperlegible"/>
              <a:cs typeface="Atkinson Hyperlegible"/>
              <a:sym typeface="Atkinson Hyperlegible"/>
            </a:endParaRPr>
          </a:p>
          <a:p>
            <a:pPr indent="0" lvl="0" marL="0" rtl="0" algn="l">
              <a:lnSpc>
                <a:spcPct val="115000"/>
              </a:lnSpc>
              <a:spcBef>
                <a:spcPts val="1500"/>
              </a:spcBef>
              <a:spcAft>
                <a:spcPts val="0"/>
              </a:spcAft>
              <a:buNone/>
            </a:pPr>
            <a:r>
              <a:rPr lang="en" sz="2200">
                <a:solidFill>
                  <a:schemeClr val="dk2"/>
                </a:solidFill>
                <a:latin typeface="Atkinson Hyperlegible"/>
                <a:ea typeface="Atkinson Hyperlegible"/>
                <a:cs typeface="Atkinson Hyperlegible"/>
                <a:sym typeface="Atkinson Hyperlegible"/>
              </a:rPr>
              <a:t>70</a:t>
            </a:r>
            <a:endParaRPr sz="2200">
              <a:solidFill>
                <a:schemeClr val="dk2"/>
              </a:solidFill>
              <a:latin typeface="Atkinson Hyperlegible"/>
              <a:ea typeface="Atkinson Hyperlegible"/>
              <a:cs typeface="Atkinson Hyperlegible"/>
              <a:sym typeface="Atkinson Hyperlegible"/>
            </a:endParaRPr>
          </a:p>
          <a:p>
            <a:pPr indent="0" lvl="0" marL="0" rtl="0" algn="l">
              <a:lnSpc>
                <a:spcPct val="115000"/>
              </a:lnSpc>
              <a:spcBef>
                <a:spcPts val="1500"/>
              </a:spcBef>
              <a:spcAft>
                <a:spcPts val="0"/>
              </a:spcAft>
              <a:buNone/>
            </a:pPr>
            <a:r>
              <a:t/>
            </a:r>
            <a:endParaRPr sz="2200">
              <a:solidFill>
                <a:schemeClr val="dk2"/>
              </a:solidFill>
              <a:latin typeface="Atkinson Hyperlegible"/>
              <a:ea typeface="Atkinson Hyperlegible"/>
              <a:cs typeface="Atkinson Hyperlegible"/>
              <a:sym typeface="Atkinson Hyperlegible"/>
            </a:endParaRPr>
          </a:p>
          <a:p>
            <a:pPr indent="0" lvl="0" marL="0" rtl="0" algn="l">
              <a:lnSpc>
                <a:spcPct val="115000"/>
              </a:lnSpc>
              <a:spcBef>
                <a:spcPts val="1500"/>
              </a:spcBef>
              <a:spcAft>
                <a:spcPts val="0"/>
              </a:spcAft>
              <a:buNone/>
            </a:pPr>
            <a:r>
              <a:rPr lang="en" sz="2200">
                <a:solidFill>
                  <a:schemeClr val="dk2"/>
                </a:solidFill>
                <a:latin typeface="Atkinson Hyperlegible"/>
                <a:ea typeface="Atkinson Hyperlegible"/>
                <a:cs typeface="Atkinson Hyperlegible"/>
                <a:sym typeface="Atkinson Hyperlegible"/>
              </a:rPr>
              <a:t>100</a:t>
            </a:r>
            <a:endParaRPr sz="2200">
              <a:solidFill>
                <a:schemeClr val="dk2"/>
              </a:solidFill>
              <a:latin typeface="Atkinson Hyperlegible"/>
              <a:ea typeface="Atkinson Hyperlegible"/>
              <a:cs typeface="Atkinson Hyperlegible"/>
              <a:sym typeface="Atkinson Hyperlegible"/>
            </a:endParaRPr>
          </a:p>
          <a:p>
            <a:pPr indent="0" lvl="0" marL="0" rtl="0" algn="l">
              <a:lnSpc>
                <a:spcPct val="115000"/>
              </a:lnSpc>
              <a:spcBef>
                <a:spcPts val="1500"/>
              </a:spcBef>
              <a:spcAft>
                <a:spcPts val="0"/>
              </a:spcAft>
              <a:buNone/>
            </a:pPr>
            <a:r>
              <a:t/>
            </a:r>
            <a:endParaRPr sz="2200">
              <a:solidFill>
                <a:schemeClr val="dk2"/>
              </a:solidFill>
              <a:latin typeface="Atkinson Hyperlegible"/>
              <a:ea typeface="Atkinson Hyperlegible"/>
              <a:cs typeface="Atkinson Hyperlegible"/>
              <a:sym typeface="Atkinson Hyperlegible"/>
            </a:endParaRPr>
          </a:p>
          <a:p>
            <a:pPr indent="0" lvl="0" marL="0" rtl="0" algn="l">
              <a:lnSpc>
                <a:spcPct val="115000"/>
              </a:lnSpc>
              <a:spcBef>
                <a:spcPts val="1500"/>
              </a:spcBef>
              <a:spcAft>
                <a:spcPts val="0"/>
              </a:spcAft>
              <a:buNone/>
            </a:pPr>
            <a:r>
              <a:t/>
            </a:r>
            <a:endParaRPr sz="2200">
              <a:solidFill>
                <a:schemeClr val="dk2"/>
              </a:solidFill>
              <a:latin typeface="Atkinson Hyperlegible"/>
              <a:ea typeface="Atkinson Hyperlegible"/>
              <a:cs typeface="Atkinson Hyperlegible"/>
              <a:sym typeface="Atkinson Hyperlegible"/>
            </a:endParaRPr>
          </a:p>
          <a:p>
            <a:pPr indent="0" lvl="0" marL="0" rtl="0" algn="l">
              <a:lnSpc>
                <a:spcPct val="115000"/>
              </a:lnSpc>
              <a:spcBef>
                <a:spcPts val="1500"/>
              </a:spcBef>
              <a:spcAft>
                <a:spcPts val="1500"/>
              </a:spcAft>
              <a:buNone/>
            </a:pPr>
            <a:r>
              <a:t/>
            </a:r>
            <a:endParaRPr sz="2200">
              <a:solidFill>
                <a:schemeClr val="dk2"/>
              </a:solidFill>
              <a:latin typeface="Atkinson Hyperlegible"/>
              <a:ea typeface="Atkinson Hyperlegible"/>
              <a:cs typeface="Atkinson Hyperlegible"/>
              <a:sym typeface="Atkinson Hyperlegible"/>
            </a:endParaRPr>
          </a:p>
        </p:txBody>
      </p:sp>
      <p:sp>
        <p:nvSpPr>
          <p:cNvPr id="94" name="Google Shape;94;p18"/>
          <p:cNvSpPr/>
          <p:nvPr/>
        </p:nvSpPr>
        <p:spPr>
          <a:xfrm>
            <a:off x="2420800" y="7102738"/>
            <a:ext cx="285900" cy="285900"/>
          </a:xfrm>
          <a:prstGeom prst="ellipse">
            <a:avLst/>
          </a:prstGeom>
          <a:solidFill>
            <a:srgbClr val="B6D7A8"/>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sz="800"/>
          </a:p>
        </p:txBody>
      </p:sp>
      <p:sp>
        <p:nvSpPr>
          <p:cNvPr id="95" name="Google Shape;95;p18"/>
          <p:cNvSpPr/>
          <p:nvPr/>
        </p:nvSpPr>
        <p:spPr>
          <a:xfrm>
            <a:off x="5229925" y="4681900"/>
            <a:ext cx="333300" cy="334500"/>
          </a:xfrm>
          <a:prstGeom prst="ellipse">
            <a:avLst/>
          </a:prstGeom>
          <a:solidFill>
            <a:srgbClr val="B6D7A8"/>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18"/>
          <p:cNvSpPr/>
          <p:nvPr/>
        </p:nvSpPr>
        <p:spPr>
          <a:xfrm>
            <a:off x="5158388" y="5212550"/>
            <a:ext cx="476400" cy="476400"/>
          </a:xfrm>
          <a:prstGeom prst="ellipse">
            <a:avLst/>
          </a:prstGeom>
          <a:solidFill>
            <a:srgbClr val="B6D7A8"/>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18"/>
          <p:cNvSpPr/>
          <p:nvPr/>
        </p:nvSpPr>
        <p:spPr>
          <a:xfrm>
            <a:off x="5106038" y="5796750"/>
            <a:ext cx="581100" cy="581100"/>
          </a:xfrm>
          <a:prstGeom prst="ellipse">
            <a:avLst/>
          </a:prstGeom>
          <a:solidFill>
            <a:srgbClr val="B6D7A8"/>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18"/>
          <p:cNvSpPr/>
          <p:nvPr/>
        </p:nvSpPr>
        <p:spPr>
          <a:xfrm>
            <a:off x="5020388" y="6829375"/>
            <a:ext cx="752400" cy="752400"/>
          </a:xfrm>
          <a:prstGeom prst="ellipse">
            <a:avLst/>
          </a:prstGeom>
          <a:solidFill>
            <a:srgbClr val="B6D7A8"/>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18"/>
          <p:cNvSpPr txBox="1"/>
          <p:nvPr/>
        </p:nvSpPr>
        <p:spPr>
          <a:xfrm>
            <a:off x="3674200" y="4314775"/>
            <a:ext cx="1474800" cy="3000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2200">
                <a:solidFill>
                  <a:schemeClr val="dk2"/>
                </a:solidFill>
                <a:latin typeface="Atkinson Hyperlegible"/>
                <a:ea typeface="Atkinson Hyperlegible"/>
                <a:cs typeface="Atkinson Hyperlegible"/>
                <a:sym typeface="Atkinson Hyperlegible"/>
              </a:rPr>
              <a:t>Coverage:    </a:t>
            </a:r>
            <a:endParaRPr sz="2200">
              <a:solidFill>
                <a:schemeClr val="dk2"/>
              </a:solidFill>
              <a:latin typeface="Atkinson Hyperlegible"/>
              <a:ea typeface="Atkinson Hyperlegible"/>
              <a:cs typeface="Atkinson Hyperlegible"/>
              <a:sym typeface="Atkinson Hyperlegible"/>
            </a:endParaRPr>
          </a:p>
          <a:p>
            <a:pPr indent="0" lvl="0" marL="0" rtl="0" algn="l">
              <a:lnSpc>
                <a:spcPct val="115000"/>
              </a:lnSpc>
              <a:spcBef>
                <a:spcPts val="1500"/>
              </a:spcBef>
              <a:spcAft>
                <a:spcPts val="0"/>
              </a:spcAft>
              <a:buNone/>
            </a:pPr>
            <a:r>
              <a:rPr lang="en" sz="2200">
                <a:solidFill>
                  <a:schemeClr val="dk2"/>
                </a:solidFill>
                <a:latin typeface="Atkinson Hyperlegible"/>
                <a:ea typeface="Atkinson Hyperlegible"/>
                <a:cs typeface="Atkinson Hyperlegible"/>
                <a:sym typeface="Atkinson Hyperlegible"/>
              </a:rPr>
              <a:t>10</a:t>
            </a:r>
            <a:endParaRPr sz="2200">
              <a:solidFill>
                <a:schemeClr val="dk2"/>
              </a:solidFill>
              <a:latin typeface="Atkinson Hyperlegible"/>
              <a:ea typeface="Atkinson Hyperlegible"/>
              <a:cs typeface="Atkinson Hyperlegible"/>
              <a:sym typeface="Atkinson Hyperlegible"/>
            </a:endParaRPr>
          </a:p>
          <a:p>
            <a:pPr indent="0" lvl="0" marL="0" rtl="0" algn="l">
              <a:lnSpc>
                <a:spcPct val="115000"/>
              </a:lnSpc>
              <a:spcBef>
                <a:spcPts val="1500"/>
              </a:spcBef>
              <a:spcAft>
                <a:spcPts val="0"/>
              </a:spcAft>
              <a:buNone/>
            </a:pPr>
            <a:r>
              <a:rPr lang="en" sz="2200">
                <a:solidFill>
                  <a:schemeClr val="dk2"/>
                </a:solidFill>
                <a:latin typeface="Atkinson Hyperlegible"/>
                <a:ea typeface="Atkinson Hyperlegible"/>
                <a:cs typeface="Atkinson Hyperlegible"/>
                <a:sym typeface="Atkinson Hyperlegible"/>
              </a:rPr>
              <a:t>20</a:t>
            </a:r>
            <a:endParaRPr sz="2200">
              <a:solidFill>
                <a:schemeClr val="dk2"/>
              </a:solidFill>
              <a:latin typeface="Atkinson Hyperlegible"/>
              <a:ea typeface="Atkinson Hyperlegible"/>
              <a:cs typeface="Atkinson Hyperlegible"/>
              <a:sym typeface="Atkinson Hyperlegible"/>
            </a:endParaRPr>
          </a:p>
          <a:p>
            <a:pPr indent="0" lvl="0" marL="0" rtl="0" algn="l">
              <a:lnSpc>
                <a:spcPct val="115000"/>
              </a:lnSpc>
              <a:spcBef>
                <a:spcPts val="1500"/>
              </a:spcBef>
              <a:spcAft>
                <a:spcPts val="0"/>
              </a:spcAft>
              <a:buNone/>
            </a:pPr>
            <a:r>
              <a:rPr lang="en" sz="2200">
                <a:solidFill>
                  <a:schemeClr val="dk2"/>
                </a:solidFill>
                <a:latin typeface="Atkinson Hyperlegible"/>
                <a:ea typeface="Atkinson Hyperlegible"/>
                <a:cs typeface="Atkinson Hyperlegible"/>
                <a:sym typeface="Atkinson Hyperlegible"/>
              </a:rPr>
              <a:t>30</a:t>
            </a:r>
            <a:endParaRPr sz="2200">
              <a:solidFill>
                <a:schemeClr val="dk2"/>
              </a:solidFill>
              <a:latin typeface="Atkinson Hyperlegible"/>
              <a:ea typeface="Atkinson Hyperlegible"/>
              <a:cs typeface="Atkinson Hyperlegible"/>
              <a:sym typeface="Atkinson Hyperlegible"/>
            </a:endParaRPr>
          </a:p>
          <a:p>
            <a:pPr indent="0" lvl="0" marL="0" rtl="0" algn="l">
              <a:lnSpc>
                <a:spcPct val="115000"/>
              </a:lnSpc>
              <a:spcBef>
                <a:spcPts val="1500"/>
              </a:spcBef>
              <a:spcAft>
                <a:spcPts val="0"/>
              </a:spcAft>
              <a:buNone/>
            </a:pPr>
            <a:r>
              <a:t/>
            </a:r>
            <a:endParaRPr sz="2200">
              <a:solidFill>
                <a:schemeClr val="dk2"/>
              </a:solidFill>
              <a:latin typeface="Atkinson Hyperlegible"/>
              <a:ea typeface="Atkinson Hyperlegible"/>
              <a:cs typeface="Atkinson Hyperlegible"/>
              <a:sym typeface="Atkinson Hyperlegible"/>
            </a:endParaRPr>
          </a:p>
          <a:p>
            <a:pPr indent="0" lvl="0" marL="0" rtl="0" algn="l">
              <a:lnSpc>
                <a:spcPct val="115000"/>
              </a:lnSpc>
              <a:spcBef>
                <a:spcPts val="1500"/>
              </a:spcBef>
              <a:spcAft>
                <a:spcPts val="0"/>
              </a:spcAft>
              <a:buNone/>
            </a:pPr>
            <a:r>
              <a:rPr lang="en" sz="2200">
                <a:solidFill>
                  <a:schemeClr val="dk2"/>
                </a:solidFill>
                <a:latin typeface="Atkinson Hyperlegible"/>
                <a:ea typeface="Atkinson Hyperlegible"/>
                <a:cs typeface="Atkinson Hyperlegible"/>
                <a:sym typeface="Atkinson Hyperlegible"/>
              </a:rPr>
              <a:t>50</a:t>
            </a:r>
            <a:endParaRPr sz="2200">
              <a:solidFill>
                <a:schemeClr val="dk2"/>
              </a:solidFill>
              <a:latin typeface="Atkinson Hyperlegible"/>
              <a:ea typeface="Atkinson Hyperlegible"/>
              <a:cs typeface="Atkinson Hyperlegible"/>
              <a:sym typeface="Atkinson Hyperlegible"/>
            </a:endParaRPr>
          </a:p>
          <a:p>
            <a:pPr indent="0" lvl="0" marL="0" rtl="0" algn="l">
              <a:lnSpc>
                <a:spcPct val="115000"/>
              </a:lnSpc>
              <a:spcBef>
                <a:spcPts val="1500"/>
              </a:spcBef>
              <a:spcAft>
                <a:spcPts val="1500"/>
              </a:spcAft>
              <a:buNone/>
            </a:pPr>
            <a:r>
              <a:t/>
            </a:r>
            <a:endParaRPr sz="2200">
              <a:solidFill>
                <a:schemeClr val="dk2"/>
              </a:solidFill>
              <a:latin typeface="Atkinson Hyperlegible"/>
              <a:ea typeface="Atkinson Hyperlegible"/>
              <a:cs typeface="Atkinson Hyperlegible"/>
              <a:sym typeface="Atkinson Hyperlegible"/>
            </a:endParaRPr>
          </a:p>
        </p:txBody>
      </p:sp>
      <p:sp>
        <p:nvSpPr>
          <p:cNvPr id="100" name="Google Shape;100;p18"/>
          <p:cNvSpPr/>
          <p:nvPr/>
        </p:nvSpPr>
        <p:spPr>
          <a:xfrm>
            <a:off x="7972200" y="4826163"/>
            <a:ext cx="895200" cy="895500"/>
          </a:xfrm>
          <a:prstGeom prst="ellipse">
            <a:avLst/>
          </a:prstGeom>
          <a:solidFill>
            <a:srgbClr val="B6D7A8"/>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18"/>
          <p:cNvSpPr/>
          <p:nvPr/>
        </p:nvSpPr>
        <p:spPr>
          <a:xfrm>
            <a:off x="7886400" y="6003588"/>
            <a:ext cx="1066800" cy="1066800"/>
          </a:xfrm>
          <a:prstGeom prst="ellipse">
            <a:avLst/>
          </a:prstGeom>
          <a:solidFill>
            <a:srgbClr val="B6D7A8"/>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8"/>
          <p:cNvSpPr/>
          <p:nvPr/>
        </p:nvSpPr>
        <p:spPr>
          <a:xfrm>
            <a:off x="2420800" y="6572563"/>
            <a:ext cx="247800" cy="247800"/>
          </a:xfrm>
          <a:prstGeom prst="ellipse">
            <a:avLst/>
          </a:prstGeom>
          <a:solidFill>
            <a:srgbClr val="B6D7A8"/>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18"/>
          <p:cNvSpPr/>
          <p:nvPr/>
        </p:nvSpPr>
        <p:spPr>
          <a:xfrm>
            <a:off x="2454250" y="5859313"/>
            <a:ext cx="180900" cy="180900"/>
          </a:xfrm>
          <a:prstGeom prst="ellipse">
            <a:avLst/>
          </a:prstGeom>
          <a:solidFill>
            <a:srgbClr val="B6D7A8"/>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18"/>
          <p:cNvSpPr/>
          <p:nvPr/>
        </p:nvSpPr>
        <p:spPr>
          <a:xfrm>
            <a:off x="2487550" y="5275113"/>
            <a:ext cx="152400" cy="152400"/>
          </a:xfrm>
          <a:prstGeom prst="ellipse">
            <a:avLst/>
          </a:prstGeom>
          <a:solidFill>
            <a:srgbClr val="B6D7A8"/>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8"/>
          <p:cNvSpPr txBox="1"/>
          <p:nvPr/>
        </p:nvSpPr>
        <p:spPr>
          <a:xfrm>
            <a:off x="819575" y="4314763"/>
            <a:ext cx="1474800" cy="3000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2200">
                <a:solidFill>
                  <a:schemeClr val="dk2"/>
                </a:solidFill>
                <a:latin typeface="Atkinson Hyperlegible"/>
                <a:ea typeface="Atkinson Hyperlegible"/>
                <a:cs typeface="Atkinson Hyperlegible"/>
                <a:sym typeface="Atkinson Hyperlegible"/>
              </a:rPr>
              <a:t>Coverage:    </a:t>
            </a:r>
            <a:endParaRPr sz="2200">
              <a:solidFill>
                <a:schemeClr val="dk2"/>
              </a:solidFill>
              <a:latin typeface="Atkinson Hyperlegible"/>
              <a:ea typeface="Atkinson Hyperlegible"/>
              <a:cs typeface="Atkinson Hyperlegible"/>
              <a:sym typeface="Atkinson Hyperlegible"/>
            </a:endParaRPr>
          </a:p>
          <a:p>
            <a:pPr indent="0" lvl="0" marL="0" rtl="0" algn="l">
              <a:lnSpc>
                <a:spcPct val="115000"/>
              </a:lnSpc>
              <a:spcBef>
                <a:spcPts val="1500"/>
              </a:spcBef>
              <a:spcAft>
                <a:spcPts val="0"/>
              </a:spcAft>
              <a:buNone/>
            </a:pPr>
            <a:r>
              <a:rPr lang="en" sz="2200">
                <a:solidFill>
                  <a:schemeClr val="dk2"/>
                </a:solidFill>
                <a:latin typeface="Atkinson Hyperlegible"/>
                <a:ea typeface="Atkinson Hyperlegible"/>
                <a:cs typeface="Atkinson Hyperlegible"/>
                <a:sym typeface="Atkinson Hyperlegible"/>
              </a:rPr>
              <a:t>1</a:t>
            </a:r>
            <a:endParaRPr sz="2200">
              <a:solidFill>
                <a:schemeClr val="dk2"/>
              </a:solidFill>
              <a:latin typeface="Atkinson Hyperlegible"/>
              <a:ea typeface="Atkinson Hyperlegible"/>
              <a:cs typeface="Atkinson Hyperlegible"/>
              <a:sym typeface="Atkinson Hyperlegible"/>
            </a:endParaRPr>
          </a:p>
          <a:p>
            <a:pPr indent="0" lvl="0" marL="0" rtl="0" algn="l">
              <a:lnSpc>
                <a:spcPct val="115000"/>
              </a:lnSpc>
              <a:spcBef>
                <a:spcPts val="1500"/>
              </a:spcBef>
              <a:spcAft>
                <a:spcPts val="0"/>
              </a:spcAft>
              <a:buNone/>
            </a:pPr>
            <a:r>
              <a:rPr lang="en" sz="2200">
                <a:solidFill>
                  <a:schemeClr val="dk2"/>
                </a:solidFill>
                <a:latin typeface="Atkinson Hyperlegible"/>
                <a:ea typeface="Atkinson Hyperlegible"/>
                <a:cs typeface="Atkinson Hyperlegible"/>
                <a:sym typeface="Atkinson Hyperlegible"/>
              </a:rPr>
              <a:t>2</a:t>
            </a:r>
            <a:endParaRPr sz="2200">
              <a:solidFill>
                <a:schemeClr val="dk2"/>
              </a:solidFill>
              <a:latin typeface="Atkinson Hyperlegible"/>
              <a:ea typeface="Atkinson Hyperlegible"/>
              <a:cs typeface="Atkinson Hyperlegible"/>
              <a:sym typeface="Atkinson Hyperlegible"/>
            </a:endParaRPr>
          </a:p>
          <a:p>
            <a:pPr indent="0" lvl="0" marL="0" rtl="0" algn="l">
              <a:lnSpc>
                <a:spcPct val="115000"/>
              </a:lnSpc>
              <a:spcBef>
                <a:spcPts val="1500"/>
              </a:spcBef>
              <a:spcAft>
                <a:spcPts val="0"/>
              </a:spcAft>
              <a:buNone/>
            </a:pPr>
            <a:r>
              <a:rPr lang="en" sz="2200">
                <a:solidFill>
                  <a:schemeClr val="dk2"/>
                </a:solidFill>
                <a:latin typeface="Atkinson Hyperlegible"/>
                <a:ea typeface="Atkinson Hyperlegible"/>
                <a:cs typeface="Atkinson Hyperlegible"/>
                <a:sym typeface="Atkinson Hyperlegible"/>
              </a:rPr>
              <a:t>3</a:t>
            </a:r>
            <a:endParaRPr sz="2200">
              <a:solidFill>
                <a:schemeClr val="dk2"/>
              </a:solidFill>
              <a:latin typeface="Atkinson Hyperlegible"/>
              <a:ea typeface="Atkinson Hyperlegible"/>
              <a:cs typeface="Atkinson Hyperlegible"/>
              <a:sym typeface="Atkinson Hyperlegible"/>
            </a:endParaRPr>
          </a:p>
          <a:p>
            <a:pPr indent="0" lvl="0" marL="0" rtl="0" algn="l">
              <a:lnSpc>
                <a:spcPct val="115000"/>
              </a:lnSpc>
              <a:spcBef>
                <a:spcPts val="1500"/>
              </a:spcBef>
              <a:spcAft>
                <a:spcPts val="0"/>
              </a:spcAft>
              <a:buNone/>
            </a:pPr>
            <a:r>
              <a:rPr lang="en" sz="2200">
                <a:solidFill>
                  <a:schemeClr val="dk2"/>
                </a:solidFill>
                <a:latin typeface="Atkinson Hyperlegible"/>
                <a:ea typeface="Atkinson Hyperlegible"/>
                <a:cs typeface="Atkinson Hyperlegible"/>
                <a:sym typeface="Atkinson Hyperlegible"/>
              </a:rPr>
              <a:t>5</a:t>
            </a:r>
            <a:endParaRPr sz="2200">
              <a:solidFill>
                <a:schemeClr val="dk2"/>
              </a:solidFill>
              <a:latin typeface="Atkinson Hyperlegible"/>
              <a:ea typeface="Atkinson Hyperlegible"/>
              <a:cs typeface="Atkinson Hyperlegible"/>
              <a:sym typeface="Atkinson Hyperlegible"/>
            </a:endParaRPr>
          </a:p>
          <a:p>
            <a:pPr indent="0" lvl="0" marL="0" rtl="0" algn="l">
              <a:lnSpc>
                <a:spcPct val="115000"/>
              </a:lnSpc>
              <a:spcBef>
                <a:spcPts val="1500"/>
              </a:spcBef>
              <a:spcAft>
                <a:spcPts val="0"/>
              </a:spcAft>
              <a:buNone/>
            </a:pPr>
            <a:r>
              <a:rPr lang="en" sz="2200">
                <a:solidFill>
                  <a:schemeClr val="dk2"/>
                </a:solidFill>
                <a:latin typeface="Atkinson Hyperlegible"/>
                <a:ea typeface="Atkinson Hyperlegible"/>
                <a:cs typeface="Atkinson Hyperlegible"/>
                <a:sym typeface="Atkinson Hyperlegible"/>
              </a:rPr>
              <a:t>7</a:t>
            </a:r>
            <a:endParaRPr sz="2200">
              <a:solidFill>
                <a:schemeClr val="dk2"/>
              </a:solidFill>
              <a:latin typeface="Atkinson Hyperlegible"/>
              <a:ea typeface="Atkinson Hyperlegible"/>
              <a:cs typeface="Atkinson Hyperlegible"/>
              <a:sym typeface="Atkinson Hyperlegible"/>
            </a:endParaRPr>
          </a:p>
          <a:p>
            <a:pPr indent="0" lvl="0" marL="0" rtl="0" algn="l">
              <a:lnSpc>
                <a:spcPct val="115000"/>
              </a:lnSpc>
              <a:spcBef>
                <a:spcPts val="1500"/>
              </a:spcBef>
              <a:spcAft>
                <a:spcPts val="1500"/>
              </a:spcAft>
              <a:buNone/>
            </a:pPr>
            <a:r>
              <a:t/>
            </a:r>
            <a:endParaRPr sz="2200">
              <a:solidFill>
                <a:schemeClr val="dk2"/>
              </a:solidFill>
              <a:latin typeface="Atkinson Hyperlegible"/>
              <a:ea typeface="Atkinson Hyperlegible"/>
              <a:cs typeface="Atkinson Hyperlegible"/>
              <a:sym typeface="Atkinson Hyperlegible"/>
            </a:endParaRPr>
          </a:p>
        </p:txBody>
      </p:sp>
      <p:sp>
        <p:nvSpPr>
          <p:cNvPr id="106" name="Google Shape;106;p18"/>
          <p:cNvSpPr/>
          <p:nvPr/>
        </p:nvSpPr>
        <p:spPr>
          <a:xfrm>
            <a:off x="2468500" y="4835513"/>
            <a:ext cx="130500" cy="130500"/>
          </a:xfrm>
          <a:prstGeom prst="ellipse">
            <a:avLst/>
          </a:prstGeom>
          <a:solidFill>
            <a:srgbClr val="B6D7A8"/>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19"/>
          <p:cNvSpPr txBox="1"/>
          <p:nvPr>
            <p:ph type="title"/>
          </p:nvPr>
        </p:nvSpPr>
        <p:spPr>
          <a:xfrm>
            <a:off x="104445" y="91332"/>
            <a:ext cx="9372600" cy="865500"/>
          </a:xfrm>
          <a:prstGeom prst="rect">
            <a:avLst/>
          </a:prstGeom>
        </p:spPr>
        <p:txBody>
          <a:bodyPr anchorCtr="0" anchor="t" bIns="113100" lIns="113100" spcFirstLastPara="1" rIns="113100" wrap="square" tIns="113100">
            <a:noAutofit/>
          </a:bodyPr>
          <a:lstStyle/>
          <a:p>
            <a:pPr indent="0" lvl="0" marL="0" rtl="0" algn="ctr">
              <a:spcBef>
                <a:spcPts val="0"/>
              </a:spcBef>
              <a:spcAft>
                <a:spcPts val="0"/>
              </a:spcAft>
              <a:buNone/>
            </a:pPr>
            <a:r>
              <a:rPr lang="en">
                <a:latin typeface="Atkinson Hyperlegible"/>
                <a:ea typeface="Atkinson Hyperlegible"/>
                <a:cs typeface="Atkinson Hyperlegible"/>
                <a:sym typeface="Atkinson Hyperlegible"/>
              </a:rPr>
              <a:t>Your Garden Area + Plants</a:t>
            </a:r>
            <a:endParaRPr>
              <a:latin typeface="Atkinson Hyperlegible"/>
              <a:ea typeface="Atkinson Hyperlegible"/>
              <a:cs typeface="Atkinson Hyperlegible"/>
              <a:sym typeface="Atkinson Hyperlegible"/>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0"/>
          <p:cNvSpPr txBox="1"/>
          <p:nvPr>
            <p:ph type="title"/>
          </p:nvPr>
        </p:nvSpPr>
        <p:spPr>
          <a:xfrm>
            <a:off x="342895" y="339582"/>
            <a:ext cx="9372600" cy="865500"/>
          </a:xfrm>
          <a:prstGeom prst="rect">
            <a:avLst/>
          </a:prstGeom>
        </p:spPr>
        <p:txBody>
          <a:bodyPr anchorCtr="0" anchor="t" bIns="113100" lIns="113100" spcFirstLastPara="1" rIns="113100" wrap="square" tIns="113100">
            <a:noAutofit/>
          </a:bodyPr>
          <a:lstStyle/>
          <a:p>
            <a:pPr indent="0" lvl="0" marL="0" rtl="0" algn="l">
              <a:spcBef>
                <a:spcPts val="0"/>
              </a:spcBef>
              <a:spcAft>
                <a:spcPts val="0"/>
              </a:spcAft>
              <a:buNone/>
            </a:pPr>
            <a:r>
              <a:rPr lang="en">
                <a:latin typeface="Atkinson Hyperlegible"/>
                <a:ea typeface="Atkinson Hyperlegible"/>
                <a:cs typeface="Atkinson Hyperlegible"/>
                <a:sym typeface="Atkinson Hyperlegible"/>
              </a:rPr>
              <a:t>Done!</a:t>
            </a:r>
            <a:endParaRPr>
              <a:latin typeface="Atkinson Hyperlegible"/>
              <a:ea typeface="Atkinson Hyperlegible"/>
              <a:cs typeface="Atkinson Hyperlegible"/>
              <a:sym typeface="Atkinson Hyperlegible"/>
            </a:endParaRPr>
          </a:p>
        </p:txBody>
      </p:sp>
      <p:sp>
        <p:nvSpPr>
          <p:cNvPr id="117" name="Google Shape;117;p20"/>
          <p:cNvSpPr txBox="1"/>
          <p:nvPr>
            <p:ph idx="1" type="body"/>
          </p:nvPr>
        </p:nvSpPr>
        <p:spPr>
          <a:xfrm>
            <a:off x="342895" y="1205068"/>
            <a:ext cx="9372600" cy="5162700"/>
          </a:xfrm>
          <a:prstGeom prst="rect">
            <a:avLst/>
          </a:prstGeom>
        </p:spPr>
        <p:txBody>
          <a:bodyPr anchorCtr="0" anchor="t" bIns="113100" lIns="113100" spcFirstLastPara="1" rIns="113100" wrap="square" tIns="113100">
            <a:noAutofit/>
          </a:bodyPr>
          <a:lstStyle/>
          <a:p>
            <a:pPr indent="0" lvl="0" marL="0" rtl="0" algn="l">
              <a:spcBef>
                <a:spcPts val="0"/>
              </a:spcBef>
              <a:spcAft>
                <a:spcPts val="1500"/>
              </a:spcAft>
              <a:buNone/>
            </a:pPr>
            <a:r>
              <a:rPr lang="en">
                <a:latin typeface="Atkinson Hyperlegible"/>
                <a:ea typeface="Atkinson Hyperlegible"/>
                <a:cs typeface="Atkinson Hyperlegible"/>
                <a:sym typeface="Atkinson Hyperlegible"/>
              </a:rPr>
              <a:t>You</a:t>
            </a:r>
            <a:r>
              <a:rPr lang="en">
                <a:latin typeface="Atkinson Hyperlegible"/>
                <a:ea typeface="Atkinson Hyperlegible"/>
                <a:cs typeface="Atkinson Hyperlegible"/>
                <a:sym typeface="Atkinson Hyperlegible"/>
              </a:rPr>
              <a:t>’ve successfully planned out your garden. Feel free to adjust or rearrange or try different arrangements be copying the slide you made. You can also add in hardscape features like pathways with the area markers from the beginning or add in other </a:t>
            </a:r>
            <a:r>
              <a:rPr lang="en">
                <a:latin typeface="Atkinson Hyperlegible"/>
                <a:ea typeface="Atkinson Hyperlegible"/>
                <a:cs typeface="Atkinson Hyperlegible"/>
                <a:sym typeface="Atkinson Hyperlegible"/>
              </a:rPr>
              <a:t>features</a:t>
            </a:r>
            <a:r>
              <a:rPr lang="en">
                <a:latin typeface="Atkinson Hyperlegible"/>
                <a:ea typeface="Atkinson Hyperlegible"/>
                <a:cs typeface="Atkinson Hyperlegible"/>
                <a:sym typeface="Atkinson Hyperlegible"/>
              </a:rPr>
              <a:t> with </a:t>
            </a:r>
            <a:r>
              <a:rPr lang="en">
                <a:latin typeface="Atkinson Hyperlegible"/>
                <a:ea typeface="Atkinson Hyperlegible"/>
                <a:cs typeface="Atkinson Hyperlegible"/>
                <a:sym typeface="Atkinson Hyperlegible"/>
              </a:rPr>
              <a:t>shapes or lines like the scribble line. Have fun with your gardening adventure!</a:t>
            </a:r>
            <a:endParaRPr>
              <a:latin typeface="Atkinson Hyperlegible"/>
              <a:ea typeface="Atkinson Hyperlegible"/>
              <a:cs typeface="Atkinson Hyperlegible"/>
              <a:sym typeface="Atkinson Hyperlegible"/>
            </a:endParaRPr>
          </a:p>
        </p:txBody>
      </p:sp>
      <p:pic>
        <p:nvPicPr>
          <p:cNvPr id="118" name="Google Shape;118;p20"/>
          <p:cNvPicPr preferRelativeResize="0"/>
          <p:nvPr/>
        </p:nvPicPr>
        <p:blipFill>
          <a:blip r:embed="rId3">
            <a:alphaModFix/>
          </a:blip>
          <a:stretch>
            <a:fillRect/>
          </a:stretch>
        </p:blipFill>
        <p:spPr>
          <a:xfrm>
            <a:off x="7433125" y="3403700"/>
            <a:ext cx="1257300" cy="1181100"/>
          </a:xfrm>
          <a:prstGeom prst="rect">
            <a:avLst/>
          </a:prstGeom>
          <a:noFill/>
          <a:ln>
            <a:noFill/>
          </a:ln>
        </p:spPr>
      </p:pic>
      <p:pic>
        <p:nvPicPr>
          <p:cNvPr id="119" name="Google Shape;119;p20"/>
          <p:cNvPicPr preferRelativeResize="0"/>
          <p:nvPr/>
        </p:nvPicPr>
        <p:blipFill>
          <a:blip r:embed="rId4">
            <a:alphaModFix/>
          </a:blip>
          <a:stretch>
            <a:fillRect/>
          </a:stretch>
        </p:blipFill>
        <p:spPr>
          <a:xfrm>
            <a:off x="193850" y="3770575"/>
            <a:ext cx="4685625" cy="42278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21"/>
          <p:cNvSpPr txBox="1"/>
          <p:nvPr>
            <p:ph type="title"/>
          </p:nvPr>
        </p:nvSpPr>
        <p:spPr>
          <a:xfrm>
            <a:off x="268370" y="409907"/>
            <a:ext cx="9372600" cy="865500"/>
          </a:xfrm>
          <a:prstGeom prst="rect">
            <a:avLst/>
          </a:prstGeom>
        </p:spPr>
        <p:txBody>
          <a:bodyPr anchorCtr="0" anchor="t" bIns="113100" lIns="113100" spcFirstLastPara="1" rIns="113100" wrap="square" tIns="113100">
            <a:noAutofit/>
          </a:bodyPr>
          <a:lstStyle/>
          <a:p>
            <a:pPr indent="0" lvl="0" marL="0" rtl="0" algn="l">
              <a:spcBef>
                <a:spcPts val="0"/>
              </a:spcBef>
              <a:spcAft>
                <a:spcPts val="0"/>
              </a:spcAft>
              <a:buNone/>
            </a:pPr>
            <a:r>
              <a:rPr lang="en"/>
              <a:t>Example: My Garden</a:t>
            </a:r>
            <a:endParaRPr/>
          </a:p>
        </p:txBody>
      </p:sp>
      <p:grpSp>
        <p:nvGrpSpPr>
          <p:cNvPr id="125" name="Google Shape;125;p21"/>
          <p:cNvGrpSpPr/>
          <p:nvPr/>
        </p:nvGrpSpPr>
        <p:grpSpPr>
          <a:xfrm>
            <a:off x="7798780" y="7088727"/>
            <a:ext cx="1575149" cy="1014737"/>
            <a:chOff x="7815753" y="4146484"/>
            <a:chExt cx="1049400" cy="676041"/>
          </a:xfrm>
        </p:grpSpPr>
        <p:sp>
          <p:nvSpPr>
            <p:cNvPr id="126" name="Google Shape;126;p21"/>
            <p:cNvSpPr/>
            <p:nvPr/>
          </p:nvSpPr>
          <p:spPr>
            <a:xfrm rot="5400000">
              <a:off x="8028453" y="3933784"/>
              <a:ext cx="624000" cy="1049400"/>
            </a:xfrm>
            <a:prstGeom prst="rect">
              <a:avLst/>
            </a:prstGeom>
            <a:solidFill>
              <a:srgbClr val="EEEEEE"/>
            </a:solidFill>
            <a:ln cap="flat" cmpd="sng" w="9525">
              <a:solidFill>
                <a:srgbClr val="595959"/>
              </a:solidFill>
              <a:prstDash val="solid"/>
              <a:round/>
              <a:headEnd len="sm" w="sm" type="none"/>
              <a:tailEnd len="sm" w="sm" type="none"/>
            </a:ln>
          </p:spPr>
          <p:txBody>
            <a:bodyPr anchorCtr="0" anchor="ctr" bIns="914250" lIns="914250" spcFirstLastPara="1" rIns="914250" wrap="square" tIns="914250">
              <a:noAutofit/>
            </a:bodyPr>
            <a:lstStyle/>
            <a:p>
              <a:pPr indent="0" lvl="0" marL="0" rtl="0" algn="l">
                <a:spcBef>
                  <a:spcPts val="0"/>
                </a:spcBef>
                <a:spcAft>
                  <a:spcPts val="0"/>
                </a:spcAft>
                <a:buNone/>
              </a:pPr>
              <a:r>
                <a:t/>
              </a:r>
              <a:endParaRPr/>
            </a:p>
          </p:txBody>
        </p:sp>
        <p:sp>
          <p:nvSpPr>
            <p:cNvPr id="127" name="Google Shape;127;p21"/>
            <p:cNvSpPr txBox="1"/>
            <p:nvPr/>
          </p:nvSpPr>
          <p:spPr>
            <a:xfrm>
              <a:off x="7860450" y="4184725"/>
              <a:ext cx="960000" cy="637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t>71.5 sq ft</a:t>
              </a:r>
              <a:endParaRPr sz="800"/>
            </a:p>
          </p:txBody>
        </p:sp>
      </p:grpSp>
      <p:grpSp>
        <p:nvGrpSpPr>
          <p:cNvPr id="128" name="Google Shape;128;p21"/>
          <p:cNvGrpSpPr/>
          <p:nvPr/>
        </p:nvGrpSpPr>
        <p:grpSpPr>
          <a:xfrm>
            <a:off x="7818839" y="4128452"/>
            <a:ext cx="1535073" cy="2809872"/>
            <a:chOff x="7866300" y="1388500"/>
            <a:chExt cx="1022700" cy="1872000"/>
          </a:xfrm>
        </p:grpSpPr>
        <p:sp>
          <p:nvSpPr>
            <p:cNvPr id="129" name="Google Shape;129;p21"/>
            <p:cNvSpPr/>
            <p:nvPr/>
          </p:nvSpPr>
          <p:spPr>
            <a:xfrm rot="5400000">
              <a:off x="7441650" y="1813150"/>
              <a:ext cx="1872000" cy="1022700"/>
            </a:xfrm>
            <a:prstGeom prst="rect">
              <a:avLst/>
            </a:prstGeom>
            <a:solidFill>
              <a:srgbClr val="EEEEEE"/>
            </a:solidFill>
            <a:ln cap="flat" cmpd="sng" w="9525">
              <a:solidFill>
                <a:srgbClr val="595959"/>
              </a:solidFill>
              <a:prstDash val="solid"/>
              <a:round/>
              <a:headEnd len="sm" w="sm" type="none"/>
              <a:tailEnd len="sm" w="sm" type="none"/>
            </a:ln>
          </p:spPr>
          <p:txBody>
            <a:bodyPr anchorCtr="0" anchor="ctr" bIns="2147100" lIns="2147100" spcFirstLastPara="1" rIns="2147100" wrap="square" tIns="2147100">
              <a:noAutofit/>
            </a:bodyPr>
            <a:lstStyle/>
            <a:p>
              <a:pPr indent="0" lvl="0" marL="0" rtl="0" algn="l">
                <a:spcBef>
                  <a:spcPts val="0"/>
                </a:spcBef>
                <a:spcAft>
                  <a:spcPts val="0"/>
                </a:spcAft>
                <a:buNone/>
              </a:pPr>
              <a:r>
                <a:t/>
              </a:r>
              <a:endParaRPr/>
            </a:p>
          </p:txBody>
        </p:sp>
        <p:sp>
          <p:nvSpPr>
            <p:cNvPr id="130" name="Google Shape;130;p21"/>
            <p:cNvSpPr txBox="1"/>
            <p:nvPr/>
          </p:nvSpPr>
          <p:spPr>
            <a:xfrm>
              <a:off x="7982250" y="1933950"/>
              <a:ext cx="790800" cy="637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000"/>
                <a:t>214.5 sq ft</a:t>
              </a:r>
              <a:endParaRPr sz="1000"/>
            </a:p>
          </p:txBody>
        </p:sp>
      </p:grpSp>
      <p:grpSp>
        <p:nvGrpSpPr>
          <p:cNvPr id="131" name="Google Shape;131;p21"/>
          <p:cNvGrpSpPr/>
          <p:nvPr/>
        </p:nvGrpSpPr>
        <p:grpSpPr>
          <a:xfrm>
            <a:off x="432223" y="7273750"/>
            <a:ext cx="6484320" cy="930770"/>
            <a:chOff x="2412000" y="4402700"/>
            <a:chExt cx="4320000" cy="620100"/>
          </a:xfrm>
        </p:grpSpPr>
        <p:sp>
          <p:nvSpPr>
            <p:cNvPr id="132" name="Google Shape;132;p21"/>
            <p:cNvSpPr/>
            <p:nvPr/>
          </p:nvSpPr>
          <p:spPr>
            <a:xfrm>
              <a:off x="2412000" y="4402700"/>
              <a:ext cx="4320000" cy="620100"/>
            </a:xfrm>
            <a:prstGeom prst="rect">
              <a:avLst/>
            </a:prstGeom>
            <a:solidFill>
              <a:srgbClr val="EEEEEE"/>
            </a:solidFill>
            <a:ln cap="flat" cmpd="sng" w="9525">
              <a:solidFill>
                <a:srgbClr val="595959"/>
              </a:solidFill>
              <a:prstDash val="solid"/>
              <a:round/>
              <a:headEnd len="sm" w="sm" type="none"/>
              <a:tailEnd len="sm" w="sm" type="none"/>
            </a:ln>
          </p:spPr>
          <p:txBody>
            <a:bodyPr anchorCtr="0" anchor="ctr" bIns="2147100" lIns="2147100" spcFirstLastPara="1" rIns="2147100" wrap="square" tIns="2147100">
              <a:noAutofit/>
            </a:bodyPr>
            <a:lstStyle/>
            <a:p>
              <a:pPr indent="0" lvl="0" marL="0" rtl="0" algn="l">
                <a:spcBef>
                  <a:spcPts val="0"/>
                </a:spcBef>
                <a:spcAft>
                  <a:spcPts val="0"/>
                </a:spcAft>
                <a:buNone/>
              </a:pPr>
              <a:r>
                <a:t/>
              </a:r>
              <a:endParaRPr/>
            </a:p>
          </p:txBody>
        </p:sp>
        <p:sp>
          <p:nvSpPr>
            <p:cNvPr id="133" name="Google Shape;133;p21"/>
            <p:cNvSpPr txBox="1"/>
            <p:nvPr/>
          </p:nvSpPr>
          <p:spPr>
            <a:xfrm>
              <a:off x="2875975" y="4505700"/>
              <a:ext cx="3263100" cy="46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900"/>
                <a:t>292.5 sq ft</a:t>
              </a:r>
              <a:endParaRPr sz="900"/>
            </a:p>
          </p:txBody>
        </p:sp>
      </p:grpSp>
      <p:sp>
        <p:nvSpPr>
          <p:cNvPr id="134" name="Google Shape;134;p21"/>
          <p:cNvSpPr/>
          <p:nvPr/>
        </p:nvSpPr>
        <p:spPr>
          <a:xfrm>
            <a:off x="1473625" y="2020278"/>
            <a:ext cx="3315000" cy="143400"/>
          </a:xfrm>
          <a:prstGeom prst="rect">
            <a:avLst/>
          </a:prstGeom>
          <a:solidFill>
            <a:srgbClr val="EEEEEE"/>
          </a:solidFill>
          <a:ln cap="flat" cmpd="sng" w="9525">
            <a:solidFill>
              <a:srgbClr val="595959"/>
            </a:solidFill>
            <a:prstDash val="solid"/>
            <a:round/>
            <a:headEnd len="sm" w="sm" type="none"/>
            <a:tailEnd len="sm" w="sm" type="none"/>
          </a:ln>
        </p:spPr>
        <p:txBody>
          <a:bodyPr anchorCtr="0" anchor="ctr" bIns="873525" lIns="873525" spcFirstLastPara="1" rIns="873525" wrap="square" tIns="873525">
            <a:noAutofit/>
          </a:bodyPr>
          <a:lstStyle/>
          <a:p>
            <a:pPr indent="0" lvl="0" marL="0" rtl="0" algn="l">
              <a:spcBef>
                <a:spcPts val="0"/>
              </a:spcBef>
              <a:spcAft>
                <a:spcPts val="0"/>
              </a:spcAft>
              <a:buNone/>
            </a:pPr>
            <a:r>
              <a:t/>
            </a:r>
            <a:endParaRPr/>
          </a:p>
        </p:txBody>
      </p:sp>
      <p:sp>
        <p:nvSpPr>
          <p:cNvPr id="135" name="Google Shape;135;p21"/>
          <p:cNvSpPr/>
          <p:nvPr/>
        </p:nvSpPr>
        <p:spPr>
          <a:xfrm rot="5400000">
            <a:off x="3995747" y="2956222"/>
            <a:ext cx="1728900" cy="143400"/>
          </a:xfrm>
          <a:prstGeom prst="rect">
            <a:avLst/>
          </a:prstGeom>
          <a:solidFill>
            <a:srgbClr val="EEEEEE"/>
          </a:solidFill>
          <a:ln cap="flat" cmpd="sng" w="9525">
            <a:solidFill>
              <a:srgbClr val="595959"/>
            </a:solidFill>
            <a:prstDash val="solid"/>
            <a:round/>
            <a:headEnd len="sm" w="sm" type="none"/>
            <a:tailEnd len="sm" w="sm" type="none"/>
          </a:ln>
        </p:spPr>
        <p:txBody>
          <a:bodyPr anchorCtr="0" anchor="ctr" bIns="873525" lIns="873525" spcFirstLastPara="1" rIns="873525" wrap="square" tIns="873525">
            <a:noAutofit/>
          </a:bodyPr>
          <a:lstStyle/>
          <a:p>
            <a:pPr indent="0" lvl="0" marL="0" rtl="0" algn="l">
              <a:spcBef>
                <a:spcPts val="0"/>
              </a:spcBef>
              <a:spcAft>
                <a:spcPts val="0"/>
              </a:spcAft>
              <a:buNone/>
            </a:pPr>
            <a:r>
              <a:t/>
            </a:r>
            <a:endParaRPr/>
          </a:p>
        </p:txBody>
      </p:sp>
      <p:sp>
        <p:nvSpPr>
          <p:cNvPr id="136" name="Google Shape;136;p21"/>
          <p:cNvSpPr/>
          <p:nvPr/>
        </p:nvSpPr>
        <p:spPr>
          <a:xfrm flipH="1">
            <a:off x="4932133" y="3892611"/>
            <a:ext cx="1728900" cy="143400"/>
          </a:xfrm>
          <a:prstGeom prst="rect">
            <a:avLst/>
          </a:prstGeom>
          <a:solidFill>
            <a:srgbClr val="EEEEEE"/>
          </a:solidFill>
          <a:ln cap="flat" cmpd="sng" w="9525">
            <a:solidFill>
              <a:srgbClr val="595959"/>
            </a:solidFill>
            <a:prstDash val="solid"/>
            <a:round/>
            <a:headEnd len="sm" w="sm" type="none"/>
            <a:tailEnd len="sm" w="sm" type="none"/>
          </a:ln>
        </p:spPr>
        <p:txBody>
          <a:bodyPr anchorCtr="0" anchor="ctr" bIns="873525" lIns="873525" spcFirstLastPara="1" rIns="873525" wrap="square" tIns="873525">
            <a:noAutofit/>
          </a:bodyPr>
          <a:lstStyle/>
          <a:p>
            <a:pPr indent="0" lvl="0" marL="0" rtl="0" algn="l">
              <a:spcBef>
                <a:spcPts val="0"/>
              </a:spcBef>
              <a:spcAft>
                <a:spcPts val="0"/>
              </a:spcAft>
              <a:buNone/>
            </a:pPr>
            <a:r>
              <a:t/>
            </a:r>
            <a:endParaRPr/>
          </a:p>
        </p:txBody>
      </p:sp>
      <p:sp>
        <p:nvSpPr>
          <p:cNvPr id="137" name="Google Shape;137;p21"/>
          <p:cNvSpPr/>
          <p:nvPr/>
        </p:nvSpPr>
        <p:spPr>
          <a:xfrm rot="5400000">
            <a:off x="5327478" y="5369156"/>
            <a:ext cx="2810100" cy="143400"/>
          </a:xfrm>
          <a:prstGeom prst="rect">
            <a:avLst/>
          </a:prstGeom>
          <a:solidFill>
            <a:srgbClr val="EEEEEE"/>
          </a:solidFill>
          <a:ln cap="flat" cmpd="sng" w="9525">
            <a:solidFill>
              <a:srgbClr val="595959"/>
            </a:solidFill>
            <a:prstDash val="solid"/>
            <a:round/>
            <a:headEnd len="sm" w="sm" type="none"/>
            <a:tailEnd len="sm" w="sm" type="none"/>
          </a:ln>
        </p:spPr>
        <p:txBody>
          <a:bodyPr anchorCtr="0" anchor="ctr" bIns="873525" lIns="873525" spcFirstLastPara="1" rIns="873525" wrap="square" tIns="873525">
            <a:noAutofit/>
          </a:bodyPr>
          <a:lstStyle/>
          <a:p>
            <a:pPr indent="0" lvl="0" marL="0" rtl="0" algn="l">
              <a:spcBef>
                <a:spcPts val="0"/>
              </a:spcBef>
              <a:spcAft>
                <a:spcPts val="0"/>
              </a:spcAft>
              <a:buNone/>
            </a:pPr>
            <a:r>
              <a:t/>
            </a:r>
            <a:endParaRPr/>
          </a:p>
        </p:txBody>
      </p:sp>
      <p:sp>
        <p:nvSpPr>
          <p:cNvPr id="138" name="Google Shape;138;p21"/>
          <p:cNvSpPr/>
          <p:nvPr/>
        </p:nvSpPr>
        <p:spPr>
          <a:xfrm>
            <a:off x="1473625" y="6820478"/>
            <a:ext cx="5187600" cy="143400"/>
          </a:xfrm>
          <a:prstGeom prst="rect">
            <a:avLst/>
          </a:prstGeom>
          <a:solidFill>
            <a:srgbClr val="EEEEEE"/>
          </a:solidFill>
          <a:ln cap="flat" cmpd="sng" w="9525">
            <a:solidFill>
              <a:srgbClr val="595959"/>
            </a:solidFill>
            <a:prstDash val="solid"/>
            <a:round/>
            <a:headEnd len="sm" w="sm" type="none"/>
            <a:tailEnd len="sm" w="sm" type="none"/>
          </a:ln>
        </p:spPr>
        <p:txBody>
          <a:bodyPr anchorCtr="0" anchor="ctr" bIns="873525" lIns="873525" spcFirstLastPara="1" rIns="873525" wrap="square" tIns="873525">
            <a:noAutofit/>
          </a:bodyPr>
          <a:lstStyle/>
          <a:p>
            <a:pPr indent="0" lvl="0" marL="0" rtl="0" algn="l">
              <a:spcBef>
                <a:spcPts val="0"/>
              </a:spcBef>
              <a:spcAft>
                <a:spcPts val="0"/>
              </a:spcAft>
              <a:buNone/>
            </a:pPr>
            <a:r>
              <a:t/>
            </a:r>
            <a:endParaRPr/>
          </a:p>
        </p:txBody>
      </p:sp>
      <p:sp>
        <p:nvSpPr>
          <p:cNvPr id="139" name="Google Shape;139;p21"/>
          <p:cNvSpPr/>
          <p:nvPr/>
        </p:nvSpPr>
        <p:spPr>
          <a:xfrm rot="5398670">
            <a:off x="-923227" y="4418412"/>
            <a:ext cx="4650900" cy="141000"/>
          </a:xfrm>
          <a:prstGeom prst="rect">
            <a:avLst/>
          </a:prstGeom>
          <a:solidFill>
            <a:srgbClr val="EEEEEE"/>
          </a:solidFill>
          <a:ln cap="flat" cmpd="sng" w="9525">
            <a:solidFill>
              <a:srgbClr val="595959"/>
            </a:solidFill>
            <a:prstDash val="solid"/>
            <a:round/>
            <a:headEnd len="sm" w="sm" type="none"/>
            <a:tailEnd len="sm" w="sm" type="none"/>
          </a:ln>
        </p:spPr>
        <p:txBody>
          <a:bodyPr anchorCtr="0" anchor="ctr" bIns="873525" lIns="873525" spcFirstLastPara="1" rIns="873525" wrap="square" tIns="873525">
            <a:noAutofit/>
          </a:bodyPr>
          <a:lstStyle/>
          <a:p>
            <a:pPr indent="0" lvl="0" marL="0" rtl="0" algn="l">
              <a:spcBef>
                <a:spcPts val="0"/>
              </a:spcBef>
              <a:spcAft>
                <a:spcPts val="0"/>
              </a:spcAft>
              <a:buNone/>
            </a:pPr>
            <a:r>
              <a:t/>
            </a:r>
            <a:endParaRPr/>
          </a:p>
        </p:txBody>
      </p:sp>
      <p:sp>
        <p:nvSpPr>
          <p:cNvPr id="140" name="Google Shape;140;p21"/>
          <p:cNvSpPr/>
          <p:nvPr/>
        </p:nvSpPr>
        <p:spPr>
          <a:xfrm rot="5387820">
            <a:off x="2792592" y="18375"/>
            <a:ext cx="677404" cy="3348600"/>
          </a:xfrm>
          <a:prstGeom prst="rect">
            <a:avLst/>
          </a:prstGeom>
          <a:solidFill>
            <a:srgbClr val="EEEEEE"/>
          </a:solidFill>
          <a:ln cap="flat" cmpd="sng" w="9525">
            <a:solidFill>
              <a:srgbClr val="595959"/>
            </a:solidFill>
            <a:prstDash val="solid"/>
            <a:round/>
            <a:headEnd len="sm" w="sm" type="none"/>
            <a:tailEnd len="sm" w="sm" type="none"/>
          </a:ln>
        </p:spPr>
        <p:txBody>
          <a:bodyPr anchorCtr="0" anchor="ctr" bIns="873525" lIns="873525" spcFirstLastPara="1" rIns="873525" wrap="square" tIns="873525">
            <a:noAutofit/>
          </a:bodyPr>
          <a:lstStyle/>
          <a:p>
            <a:pPr indent="0" lvl="0" marL="0" rtl="0" algn="l">
              <a:spcBef>
                <a:spcPts val="0"/>
              </a:spcBef>
              <a:spcAft>
                <a:spcPts val="0"/>
              </a:spcAft>
              <a:buNone/>
            </a:pPr>
            <a:r>
              <a:t/>
            </a:r>
            <a:endParaRPr/>
          </a:p>
        </p:txBody>
      </p:sp>
      <p:sp>
        <p:nvSpPr>
          <p:cNvPr id="141" name="Google Shape;141;p21"/>
          <p:cNvSpPr/>
          <p:nvPr/>
        </p:nvSpPr>
        <p:spPr>
          <a:xfrm flipH="1">
            <a:off x="4932125" y="4048350"/>
            <a:ext cx="571800" cy="2809800"/>
          </a:xfrm>
          <a:prstGeom prst="rect">
            <a:avLst/>
          </a:prstGeom>
          <a:solidFill>
            <a:srgbClr val="EEEEEE"/>
          </a:solidFill>
          <a:ln cap="flat" cmpd="sng" w="9525">
            <a:solidFill>
              <a:srgbClr val="595959"/>
            </a:solidFill>
            <a:prstDash val="solid"/>
            <a:round/>
            <a:headEnd len="sm" w="sm" type="none"/>
            <a:tailEnd len="sm" w="sm" type="none"/>
          </a:ln>
        </p:spPr>
        <p:txBody>
          <a:bodyPr anchorCtr="0" anchor="ctr" bIns="873525" lIns="873525" spcFirstLastPara="1" rIns="873525" wrap="square" tIns="873525">
            <a:noAutofit/>
          </a:bodyPr>
          <a:lstStyle/>
          <a:p>
            <a:pPr indent="0" lvl="0" marL="0" rtl="0" algn="l">
              <a:spcBef>
                <a:spcPts val="0"/>
              </a:spcBef>
              <a:spcAft>
                <a:spcPts val="0"/>
              </a:spcAft>
              <a:buNone/>
            </a:pPr>
            <a:r>
              <a:t/>
            </a:r>
            <a:endParaRPr/>
          </a:p>
        </p:txBody>
      </p:sp>
      <p:sp>
        <p:nvSpPr>
          <p:cNvPr id="142" name="Google Shape;142;p21"/>
          <p:cNvSpPr/>
          <p:nvPr/>
        </p:nvSpPr>
        <p:spPr>
          <a:xfrm>
            <a:off x="1200513" y="2212600"/>
            <a:ext cx="3637412" cy="2120484"/>
          </a:xfrm>
          <a:custGeom>
            <a:rect b="b" l="l" r="r" t="t"/>
            <a:pathLst>
              <a:path extrusionOk="0" h="69684" w="129838">
                <a:moveTo>
                  <a:pt x="0" y="0"/>
                </a:moveTo>
                <a:cubicBezTo>
                  <a:pt x="15476" y="6633"/>
                  <a:pt x="27119" y="20013"/>
                  <a:pt x="39904" y="30970"/>
                </a:cubicBezTo>
                <a:cubicBezTo>
                  <a:pt x="50366" y="39937"/>
                  <a:pt x="62045" y="47381"/>
                  <a:pt x="73257" y="55390"/>
                </a:cubicBezTo>
                <a:cubicBezTo>
                  <a:pt x="83278" y="62548"/>
                  <a:pt x="95853" y="65508"/>
                  <a:pt x="107801" y="68492"/>
                </a:cubicBezTo>
                <a:cubicBezTo>
                  <a:pt x="114938" y="70275"/>
                  <a:pt x="122859" y="67357"/>
                  <a:pt x="129838" y="69684"/>
                </a:cubicBezTo>
              </a:path>
            </a:pathLst>
          </a:custGeom>
          <a:noFill/>
          <a:ln cap="flat" cmpd="sng" w="9525">
            <a:solidFill>
              <a:srgbClr val="595959"/>
            </a:solidFill>
            <a:prstDash val="solid"/>
            <a:round/>
            <a:headEnd len="med" w="med" type="none"/>
            <a:tailEnd len="med" w="med" type="none"/>
          </a:ln>
        </p:spPr>
      </p:sp>
      <p:sp>
        <p:nvSpPr>
          <p:cNvPr id="143" name="Google Shape;143;p21"/>
          <p:cNvSpPr/>
          <p:nvPr/>
        </p:nvSpPr>
        <p:spPr>
          <a:xfrm>
            <a:off x="1262151" y="2672050"/>
            <a:ext cx="3494914" cy="1869796"/>
          </a:xfrm>
          <a:custGeom>
            <a:rect b="b" l="l" r="r" t="t"/>
            <a:pathLst>
              <a:path extrusionOk="0" h="69684" w="129838">
                <a:moveTo>
                  <a:pt x="0" y="0"/>
                </a:moveTo>
                <a:cubicBezTo>
                  <a:pt x="15476" y="6633"/>
                  <a:pt x="27119" y="20013"/>
                  <a:pt x="39904" y="30970"/>
                </a:cubicBezTo>
                <a:cubicBezTo>
                  <a:pt x="50366" y="39937"/>
                  <a:pt x="62045" y="47381"/>
                  <a:pt x="73257" y="55390"/>
                </a:cubicBezTo>
                <a:cubicBezTo>
                  <a:pt x="83278" y="62548"/>
                  <a:pt x="95853" y="65508"/>
                  <a:pt x="107801" y="68492"/>
                </a:cubicBezTo>
                <a:cubicBezTo>
                  <a:pt x="114938" y="70275"/>
                  <a:pt x="122859" y="67357"/>
                  <a:pt x="129838" y="69684"/>
                </a:cubicBezTo>
              </a:path>
            </a:pathLst>
          </a:custGeom>
          <a:noFill/>
          <a:ln cap="flat" cmpd="sng" w="9525">
            <a:solidFill>
              <a:srgbClr val="595959"/>
            </a:solidFill>
            <a:prstDash val="solid"/>
            <a:round/>
            <a:headEnd len="med" w="med" type="none"/>
            <a:tailEnd len="med" w="med" type="none"/>
          </a:ln>
        </p:spPr>
      </p:sp>
      <p:sp>
        <p:nvSpPr>
          <p:cNvPr id="144" name="Google Shape;144;p21"/>
          <p:cNvSpPr/>
          <p:nvPr/>
        </p:nvSpPr>
        <p:spPr>
          <a:xfrm>
            <a:off x="1846800" y="4438988"/>
            <a:ext cx="2873700" cy="2188775"/>
          </a:xfrm>
          <a:custGeom>
            <a:rect b="b" l="l" r="r" t="t"/>
            <a:pathLst>
              <a:path extrusionOk="0" h="87551" w="114948">
                <a:moveTo>
                  <a:pt x="114948" y="0"/>
                </a:moveTo>
                <a:cubicBezTo>
                  <a:pt x="101594" y="1482"/>
                  <a:pt x="88495" y="6435"/>
                  <a:pt x="76830" y="13102"/>
                </a:cubicBezTo>
                <a:cubicBezTo>
                  <a:pt x="70369" y="16795"/>
                  <a:pt x="66704" y="24125"/>
                  <a:pt x="60749" y="28588"/>
                </a:cubicBezTo>
                <a:cubicBezTo>
                  <a:pt x="48280" y="37934"/>
                  <a:pt x="39011" y="50922"/>
                  <a:pt x="27992" y="61941"/>
                </a:cubicBezTo>
                <a:cubicBezTo>
                  <a:pt x="19050" y="70883"/>
                  <a:pt x="8935" y="78601"/>
                  <a:pt x="0" y="87551"/>
                </a:cubicBezTo>
              </a:path>
            </a:pathLst>
          </a:custGeom>
          <a:noFill/>
          <a:ln cap="flat" cmpd="sng" w="9525">
            <a:solidFill>
              <a:srgbClr val="595959"/>
            </a:solidFill>
            <a:prstDash val="solid"/>
            <a:round/>
            <a:headEnd len="med" w="med" type="none"/>
            <a:tailEnd len="med" w="med" type="none"/>
          </a:ln>
        </p:spPr>
      </p:sp>
      <p:sp>
        <p:nvSpPr>
          <p:cNvPr id="145" name="Google Shape;145;p21"/>
          <p:cNvSpPr/>
          <p:nvPr/>
        </p:nvSpPr>
        <p:spPr>
          <a:xfrm>
            <a:off x="2058200" y="4586775"/>
            <a:ext cx="2873700" cy="2188775"/>
          </a:xfrm>
          <a:custGeom>
            <a:rect b="b" l="l" r="r" t="t"/>
            <a:pathLst>
              <a:path extrusionOk="0" h="87551" w="114948">
                <a:moveTo>
                  <a:pt x="114948" y="0"/>
                </a:moveTo>
                <a:cubicBezTo>
                  <a:pt x="101594" y="1482"/>
                  <a:pt x="88495" y="6435"/>
                  <a:pt x="76830" y="13102"/>
                </a:cubicBezTo>
                <a:cubicBezTo>
                  <a:pt x="70369" y="16795"/>
                  <a:pt x="66704" y="24125"/>
                  <a:pt x="60749" y="28588"/>
                </a:cubicBezTo>
                <a:cubicBezTo>
                  <a:pt x="48280" y="37934"/>
                  <a:pt x="39011" y="50922"/>
                  <a:pt x="27992" y="61941"/>
                </a:cubicBezTo>
                <a:cubicBezTo>
                  <a:pt x="19050" y="70883"/>
                  <a:pt x="8935" y="78601"/>
                  <a:pt x="0" y="87551"/>
                </a:cubicBezTo>
              </a:path>
            </a:pathLst>
          </a:custGeom>
          <a:noFill/>
          <a:ln cap="flat" cmpd="sng" w="9525">
            <a:solidFill>
              <a:srgbClr val="595959"/>
            </a:solidFill>
            <a:prstDash val="solid"/>
            <a:round/>
            <a:headEnd len="med" w="med" type="none"/>
            <a:tailEnd len="med" w="med" type="none"/>
          </a:ln>
        </p:spPr>
      </p:sp>
      <p:sp>
        <p:nvSpPr>
          <p:cNvPr id="146" name="Google Shape;146;p21"/>
          <p:cNvSpPr/>
          <p:nvPr/>
        </p:nvSpPr>
        <p:spPr>
          <a:xfrm>
            <a:off x="3369958" y="2284799"/>
            <a:ext cx="571800" cy="571800"/>
          </a:xfrm>
          <a:prstGeom prst="ellipse">
            <a:avLst/>
          </a:prstGeom>
          <a:solidFill>
            <a:srgbClr val="B6D7A8"/>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200"/>
              <a:t>A1</a:t>
            </a:r>
            <a:endParaRPr sz="1200"/>
          </a:p>
        </p:txBody>
      </p:sp>
      <p:sp>
        <p:nvSpPr>
          <p:cNvPr id="147" name="Google Shape;147;p21"/>
          <p:cNvSpPr/>
          <p:nvPr/>
        </p:nvSpPr>
        <p:spPr>
          <a:xfrm>
            <a:off x="2660683" y="2493986"/>
            <a:ext cx="571800" cy="571800"/>
          </a:xfrm>
          <a:prstGeom prst="ellipse">
            <a:avLst/>
          </a:prstGeom>
          <a:solidFill>
            <a:srgbClr val="B6D7A8"/>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200"/>
              <a:t>A4</a:t>
            </a:r>
            <a:endParaRPr sz="1200"/>
          </a:p>
        </p:txBody>
      </p:sp>
      <p:sp>
        <p:nvSpPr>
          <p:cNvPr id="148" name="Google Shape;148;p21"/>
          <p:cNvSpPr/>
          <p:nvPr/>
        </p:nvSpPr>
        <p:spPr>
          <a:xfrm>
            <a:off x="1792505" y="1355302"/>
            <a:ext cx="929700" cy="929700"/>
          </a:xfrm>
          <a:prstGeom prst="ellipse">
            <a:avLst/>
          </a:prstGeom>
          <a:solidFill>
            <a:srgbClr val="B6D7A8"/>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A6</a:t>
            </a:r>
            <a:endParaRPr/>
          </a:p>
        </p:txBody>
      </p:sp>
      <p:sp>
        <p:nvSpPr>
          <p:cNvPr id="149" name="Google Shape;149;p21"/>
          <p:cNvSpPr/>
          <p:nvPr/>
        </p:nvSpPr>
        <p:spPr>
          <a:xfrm>
            <a:off x="3316772" y="1314147"/>
            <a:ext cx="715200" cy="715200"/>
          </a:xfrm>
          <a:prstGeom prst="ellipse">
            <a:avLst/>
          </a:prstGeom>
          <a:solidFill>
            <a:srgbClr val="B6D7A8"/>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A7</a:t>
            </a:r>
            <a:endParaRPr/>
          </a:p>
        </p:txBody>
      </p:sp>
      <p:sp>
        <p:nvSpPr>
          <p:cNvPr id="150" name="Google Shape;150;p21"/>
          <p:cNvSpPr/>
          <p:nvPr/>
        </p:nvSpPr>
        <p:spPr>
          <a:xfrm>
            <a:off x="1493500" y="3486203"/>
            <a:ext cx="857700" cy="857700"/>
          </a:xfrm>
          <a:prstGeom prst="ellipse">
            <a:avLst/>
          </a:prstGeom>
          <a:solidFill>
            <a:srgbClr val="F9CB9C"/>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B3</a:t>
            </a:r>
            <a:endParaRPr/>
          </a:p>
        </p:txBody>
      </p:sp>
      <p:sp>
        <p:nvSpPr>
          <p:cNvPr id="151" name="Google Shape;151;p21"/>
          <p:cNvSpPr/>
          <p:nvPr/>
        </p:nvSpPr>
        <p:spPr>
          <a:xfrm>
            <a:off x="2484921" y="4403249"/>
            <a:ext cx="571800" cy="571800"/>
          </a:xfrm>
          <a:prstGeom prst="ellipse">
            <a:avLst/>
          </a:prstGeom>
          <a:solidFill>
            <a:srgbClr val="F9CB9C"/>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B1</a:t>
            </a:r>
            <a:endParaRPr/>
          </a:p>
        </p:txBody>
      </p:sp>
      <p:sp>
        <p:nvSpPr>
          <p:cNvPr id="152" name="Google Shape;152;p21"/>
          <p:cNvSpPr/>
          <p:nvPr/>
        </p:nvSpPr>
        <p:spPr>
          <a:xfrm>
            <a:off x="8223132" y="4152764"/>
            <a:ext cx="1287000" cy="1287000"/>
          </a:xfrm>
          <a:prstGeom prst="ellipse">
            <a:avLst/>
          </a:prstGeom>
          <a:solidFill>
            <a:srgbClr val="9FC5E8"/>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H1</a:t>
            </a:r>
            <a:endParaRPr/>
          </a:p>
        </p:txBody>
      </p:sp>
      <p:sp>
        <p:nvSpPr>
          <p:cNvPr id="153" name="Google Shape;153;p21"/>
          <p:cNvSpPr/>
          <p:nvPr/>
        </p:nvSpPr>
        <p:spPr>
          <a:xfrm>
            <a:off x="4068483" y="5017086"/>
            <a:ext cx="571800" cy="571800"/>
          </a:xfrm>
          <a:prstGeom prst="ellipse">
            <a:avLst/>
          </a:prstGeom>
          <a:solidFill>
            <a:srgbClr val="D5A6BD"/>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200"/>
              <a:t>C1</a:t>
            </a:r>
            <a:endParaRPr sz="1200"/>
          </a:p>
        </p:txBody>
      </p:sp>
      <p:sp>
        <p:nvSpPr>
          <p:cNvPr id="154" name="Google Shape;154;p21"/>
          <p:cNvSpPr/>
          <p:nvPr/>
        </p:nvSpPr>
        <p:spPr>
          <a:xfrm>
            <a:off x="2642968" y="6168669"/>
            <a:ext cx="417000" cy="427800"/>
          </a:xfrm>
          <a:prstGeom prst="ellipse">
            <a:avLst/>
          </a:prstGeom>
          <a:solidFill>
            <a:srgbClr val="D5A6BD"/>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100"/>
              <a:t>C2</a:t>
            </a:r>
            <a:endParaRPr sz="1100"/>
          </a:p>
        </p:txBody>
      </p:sp>
      <p:sp>
        <p:nvSpPr>
          <p:cNvPr id="155" name="Google Shape;155;p21"/>
          <p:cNvSpPr txBox="1"/>
          <p:nvPr/>
        </p:nvSpPr>
        <p:spPr>
          <a:xfrm>
            <a:off x="6745825" y="1349000"/>
            <a:ext cx="8076000" cy="14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highlight>
                  <a:srgbClr val="B6D7A8"/>
                </a:highlight>
              </a:rPr>
              <a:t>A</a:t>
            </a:r>
            <a:endParaRPr sz="1800">
              <a:highlight>
                <a:srgbClr val="B6D7A8"/>
              </a:highlight>
            </a:endParaRPr>
          </a:p>
          <a:p>
            <a:pPr indent="0" lvl="0" marL="0" rtl="0" algn="l">
              <a:spcBef>
                <a:spcPts val="0"/>
              </a:spcBef>
              <a:spcAft>
                <a:spcPts val="0"/>
              </a:spcAft>
              <a:buNone/>
            </a:pPr>
            <a:r>
              <a:rPr lang="en" sz="1800">
                <a:highlight>
                  <a:srgbClr val="F9CB9C"/>
                </a:highlight>
              </a:rPr>
              <a:t>B</a:t>
            </a:r>
            <a:endParaRPr sz="1800">
              <a:highlight>
                <a:srgbClr val="F9CB9C"/>
              </a:highlight>
            </a:endParaRPr>
          </a:p>
          <a:p>
            <a:pPr indent="0" lvl="0" marL="0" rtl="0" algn="l">
              <a:spcBef>
                <a:spcPts val="0"/>
              </a:spcBef>
              <a:spcAft>
                <a:spcPts val="0"/>
              </a:spcAft>
              <a:buNone/>
            </a:pPr>
            <a:r>
              <a:rPr lang="en" sz="1800">
                <a:highlight>
                  <a:srgbClr val="D5A6BD"/>
                </a:highlight>
              </a:rPr>
              <a:t>C</a:t>
            </a:r>
            <a:endParaRPr sz="1800">
              <a:highlight>
                <a:srgbClr val="D5A6BD"/>
              </a:highlight>
            </a:endParaRPr>
          </a:p>
          <a:p>
            <a:pPr indent="0" lvl="0" marL="0" rtl="0" algn="l">
              <a:spcBef>
                <a:spcPts val="0"/>
              </a:spcBef>
              <a:spcAft>
                <a:spcPts val="0"/>
              </a:spcAft>
              <a:buNone/>
            </a:pPr>
            <a:r>
              <a:rPr lang="en" sz="1800">
                <a:highlight>
                  <a:srgbClr val="F1C232"/>
                </a:highlight>
              </a:rPr>
              <a:t>D</a:t>
            </a:r>
            <a:endParaRPr sz="1800">
              <a:highlight>
                <a:srgbClr val="F1C232"/>
              </a:highlight>
            </a:endParaRPr>
          </a:p>
          <a:p>
            <a:pPr indent="0" lvl="0" marL="0" rtl="0" algn="l">
              <a:spcBef>
                <a:spcPts val="0"/>
              </a:spcBef>
              <a:spcAft>
                <a:spcPts val="0"/>
              </a:spcAft>
              <a:buNone/>
            </a:pPr>
            <a:r>
              <a:rPr lang="en" sz="1800">
                <a:highlight>
                  <a:srgbClr val="9FC5E8"/>
                </a:highlight>
              </a:rPr>
              <a:t>H</a:t>
            </a:r>
            <a:endParaRPr sz="1800">
              <a:highlight>
                <a:srgbClr val="9FC5E8"/>
              </a:highlight>
            </a:endParaRPr>
          </a:p>
          <a:p>
            <a:pPr indent="0" lvl="0" marL="0" rtl="0" algn="l">
              <a:spcBef>
                <a:spcPts val="0"/>
              </a:spcBef>
              <a:spcAft>
                <a:spcPts val="0"/>
              </a:spcAft>
              <a:buNone/>
            </a:pPr>
            <a:r>
              <a:rPr lang="en" sz="1800">
                <a:highlight>
                  <a:srgbClr val="EA9999"/>
                </a:highlight>
              </a:rPr>
              <a:t>S</a:t>
            </a:r>
            <a:endParaRPr sz="1800">
              <a:highlight>
                <a:srgbClr val="EA9999"/>
              </a:highlight>
            </a:endParaRPr>
          </a:p>
          <a:p>
            <a:pPr indent="0" lvl="0" marL="0" rtl="0" algn="l">
              <a:spcBef>
                <a:spcPts val="0"/>
              </a:spcBef>
              <a:spcAft>
                <a:spcPts val="0"/>
              </a:spcAft>
              <a:buNone/>
            </a:pPr>
            <a:r>
              <a:t/>
            </a:r>
            <a:endParaRPr>
              <a:highlight>
                <a:srgbClr val="D5A6BD"/>
              </a:highlight>
            </a:endParaRPr>
          </a:p>
        </p:txBody>
      </p:sp>
      <p:sp>
        <p:nvSpPr>
          <p:cNvPr id="156" name="Google Shape;156;p21"/>
          <p:cNvSpPr/>
          <p:nvPr/>
        </p:nvSpPr>
        <p:spPr>
          <a:xfrm>
            <a:off x="3214444" y="3161382"/>
            <a:ext cx="266100" cy="279900"/>
          </a:xfrm>
          <a:prstGeom prst="ellipse">
            <a:avLst/>
          </a:prstGeom>
          <a:solidFill>
            <a:srgbClr val="B6D7A8"/>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2</a:t>
            </a:r>
            <a:endParaRPr/>
          </a:p>
        </p:txBody>
      </p:sp>
      <p:sp>
        <p:nvSpPr>
          <p:cNvPr id="157" name="Google Shape;157;p21"/>
          <p:cNvSpPr/>
          <p:nvPr/>
        </p:nvSpPr>
        <p:spPr>
          <a:xfrm>
            <a:off x="4496694" y="3441282"/>
            <a:ext cx="266100" cy="279900"/>
          </a:xfrm>
          <a:prstGeom prst="ellipse">
            <a:avLst/>
          </a:prstGeom>
          <a:solidFill>
            <a:srgbClr val="B6D7A8"/>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2</a:t>
            </a:r>
            <a:endParaRPr/>
          </a:p>
        </p:txBody>
      </p:sp>
      <p:sp>
        <p:nvSpPr>
          <p:cNvPr id="158" name="Google Shape;158;p21"/>
          <p:cNvSpPr/>
          <p:nvPr/>
        </p:nvSpPr>
        <p:spPr>
          <a:xfrm>
            <a:off x="4151150" y="2267112"/>
            <a:ext cx="307800" cy="301500"/>
          </a:xfrm>
          <a:prstGeom prst="ellipse">
            <a:avLst/>
          </a:prstGeom>
          <a:solidFill>
            <a:srgbClr val="B6D7A8"/>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5</a:t>
            </a:r>
            <a:endParaRPr/>
          </a:p>
        </p:txBody>
      </p:sp>
      <p:sp>
        <p:nvSpPr>
          <p:cNvPr id="159" name="Google Shape;159;p21"/>
          <p:cNvSpPr/>
          <p:nvPr/>
        </p:nvSpPr>
        <p:spPr>
          <a:xfrm>
            <a:off x="4354125" y="1556825"/>
            <a:ext cx="307800" cy="301500"/>
          </a:xfrm>
          <a:prstGeom prst="ellipse">
            <a:avLst/>
          </a:prstGeom>
          <a:solidFill>
            <a:srgbClr val="F9CB9C"/>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2</a:t>
            </a:r>
            <a:endParaRPr/>
          </a:p>
        </p:txBody>
      </p:sp>
      <p:sp>
        <p:nvSpPr>
          <p:cNvPr id="160" name="Google Shape;160;p21"/>
          <p:cNvSpPr/>
          <p:nvPr/>
        </p:nvSpPr>
        <p:spPr>
          <a:xfrm>
            <a:off x="1690500" y="4538387"/>
            <a:ext cx="307800" cy="301500"/>
          </a:xfrm>
          <a:prstGeom prst="ellipse">
            <a:avLst/>
          </a:prstGeom>
          <a:solidFill>
            <a:srgbClr val="F9CB9C"/>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2</a:t>
            </a:r>
            <a:endParaRPr/>
          </a:p>
        </p:txBody>
      </p:sp>
      <p:sp>
        <p:nvSpPr>
          <p:cNvPr id="161" name="Google Shape;161;p21"/>
          <p:cNvSpPr/>
          <p:nvPr/>
        </p:nvSpPr>
        <p:spPr>
          <a:xfrm>
            <a:off x="2969125" y="4921362"/>
            <a:ext cx="307800" cy="301500"/>
          </a:xfrm>
          <a:prstGeom prst="ellipse">
            <a:avLst/>
          </a:prstGeom>
          <a:solidFill>
            <a:srgbClr val="F9CB9C"/>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2</a:t>
            </a:r>
            <a:endParaRPr/>
          </a:p>
        </p:txBody>
      </p:sp>
      <p:sp>
        <p:nvSpPr>
          <p:cNvPr id="162" name="Google Shape;162;p21"/>
          <p:cNvSpPr/>
          <p:nvPr/>
        </p:nvSpPr>
        <p:spPr>
          <a:xfrm>
            <a:off x="2250681" y="4865020"/>
            <a:ext cx="266100" cy="279900"/>
          </a:xfrm>
          <a:prstGeom prst="ellipse">
            <a:avLst/>
          </a:prstGeom>
          <a:solidFill>
            <a:srgbClr val="F9CB9C"/>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5</a:t>
            </a:r>
            <a:endParaRPr/>
          </a:p>
        </p:txBody>
      </p:sp>
      <p:sp>
        <p:nvSpPr>
          <p:cNvPr id="163" name="Google Shape;163;p21"/>
          <p:cNvSpPr/>
          <p:nvPr/>
        </p:nvSpPr>
        <p:spPr>
          <a:xfrm>
            <a:off x="2943894" y="4223295"/>
            <a:ext cx="266100" cy="279900"/>
          </a:xfrm>
          <a:prstGeom prst="ellipse">
            <a:avLst/>
          </a:prstGeom>
          <a:solidFill>
            <a:srgbClr val="F9CB9C"/>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5</a:t>
            </a:r>
            <a:endParaRPr/>
          </a:p>
        </p:txBody>
      </p:sp>
      <p:sp>
        <p:nvSpPr>
          <p:cNvPr id="164" name="Google Shape;164;p21"/>
          <p:cNvSpPr/>
          <p:nvPr/>
        </p:nvSpPr>
        <p:spPr>
          <a:xfrm>
            <a:off x="3319688" y="5767851"/>
            <a:ext cx="266100" cy="279900"/>
          </a:xfrm>
          <a:prstGeom prst="ellipse">
            <a:avLst/>
          </a:prstGeom>
          <a:solidFill>
            <a:srgbClr val="D5A6BD"/>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5</a:t>
            </a:r>
            <a:endParaRPr/>
          </a:p>
        </p:txBody>
      </p:sp>
      <p:sp>
        <p:nvSpPr>
          <p:cNvPr id="165" name="Google Shape;165;p21"/>
          <p:cNvSpPr/>
          <p:nvPr/>
        </p:nvSpPr>
        <p:spPr>
          <a:xfrm>
            <a:off x="3684881" y="6026770"/>
            <a:ext cx="266100" cy="279900"/>
          </a:xfrm>
          <a:prstGeom prst="ellipse">
            <a:avLst/>
          </a:prstGeom>
          <a:solidFill>
            <a:srgbClr val="D5A6BD"/>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5</a:t>
            </a:r>
            <a:endParaRPr/>
          </a:p>
        </p:txBody>
      </p:sp>
      <p:sp>
        <p:nvSpPr>
          <p:cNvPr id="166" name="Google Shape;166;p21"/>
          <p:cNvSpPr/>
          <p:nvPr/>
        </p:nvSpPr>
        <p:spPr>
          <a:xfrm>
            <a:off x="3200881" y="6294170"/>
            <a:ext cx="266100" cy="279900"/>
          </a:xfrm>
          <a:prstGeom prst="ellipse">
            <a:avLst/>
          </a:prstGeom>
          <a:solidFill>
            <a:srgbClr val="D5A6BD"/>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5</a:t>
            </a:r>
            <a:endParaRPr/>
          </a:p>
        </p:txBody>
      </p:sp>
      <p:sp>
        <p:nvSpPr>
          <p:cNvPr id="167" name="Google Shape;167;p21"/>
          <p:cNvSpPr/>
          <p:nvPr/>
        </p:nvSpPr>
        <p:spPr>
          <a:xfrm>
            <a:off x="4151138" y="6442300"/>
            <a:ext cx="307800" cy="301500"/>
          </a:xfrm>
          <a:prstGeom prst="ellipse">
            <a:avLst/>
          </a:prstGeom>
          <a:solidFill>
            <a:srgbClr val="D5A6BD"/>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6</a:t>
            </a:r>
            <a:endParaRPr/>
          </a:p>
        </p:txBody>
      </p:sp>
      <p:sp>
        <p:nvSpPr>
          <p:cNvPr id="168" name="Google Shape;168;p21"/>
          <p:cNvSpPr/>
          <p:nvPr/>
        </p:nvSpPr>
        <p:spPr>
          <a:xfrm>
            <a:off x="4541625" y="6442300"/>
            <a:ext cx="307800" cy="301500"/>
          </a:xfrm>
          <a:prstGeom prst="ellipse">
            <a:avLst/>
          </a:prstGeom>
          <a:solidFill>
            <a:srgbClr val="D5A6BD"/>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6</a:t>
            </a:r>
            <a:endParaRPr/>
          </a:p>
        </p:txBody>
      </p:sp>
      <p:sp>
        <p:nvSpPr>
          <p:cNvPr id="169" name="Google Shape;169;p21"/>
          <p:cNvSpPr/>
          <p:nvPr/>
        </p:nvSpPr>
        <p:spPr>
          <a:xfrm>
            <a:off x="4575900" y="6156550"/>
            <a:ext cx="307800" cy="301500"/>
          </a:xfrm>
          <a:prstGeom prst="ellipse">
            <a:avLst/>
          </a:prstGeom>
          <a:solidFill>
            <a:srgbClr val="D5A6BD"/>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6</a:t>
            </a:r>
            <a:endParaRPr/>
          </a:p>
        </p:txBody>
      </p:sp>
      <p:sp>
        <p:nvSpPr>
          <p:cNvPr id="170" name="Google Shape;170;p21"/>
          <p:cNvSpPr/>
          <p:nvPr/>
        </p:nvSpPr>
        <p:spPr>
          <a:xfrm>
            <a:off x="4219700" y="6064125"/>
            <a:ext cx="307800" cy="301500"/>
          </a:xfrm>
          <a:prstGeom prst="ellipse">
            <a:avLst/>
          </a:prstGeom>
          <a:solidFill>
            <a:srgbClr val="D5A6BD"/>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6</a:t>
            </a:r>
            <a:endParaRPr/>
          </a:p>
        </p:txBody>
      </p:sp>
      <p:sp>
        <p:nvSpPr>
          <p:cNvPr id="171" name="Google Shape;171;p21"/>
          <p:cNvSpPr/>
          <p:nvPr/>
        </p:nvSpPr>
        <p:spPr>
          <a:xfrm>
            <a:off x="3825250" y="6474612"/>
            <a:ext cx="307800" cy="301500"/>
          </a:xfrm>
          <a:prstGeom prst="ellipse">
            <a:avLst/>
          </a:prstGeom>
          <a:solidFill>
            <a:srgbClr val="D5A6BD"/>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6</a:t>
            </a:r>
            <a:endParaRPr/>
          </a:p>
        </p:txBody>
      </p:sp>
      <p:sp>
        <p:nvSpPr>
          <p:cNvPr id="172" name="Google Shape;172;p21"/>
          <p:cNvSpPr/>
          <p:nvPr/>
        </p:nvSpPr>
        <p:spPr>
          <a:xfrm>
            <a:off x="2286256" y="6538945"/>
            <a:ext cx="266100" cy="279900"/>
          </a:xfrm>
          <a:prstGeom prst="ellipse">
            <a:avLst/>
          </a:prstGeom>
          <a:solidFill>
            <a:srgbClr val="EA9999"/>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4</a:t>
            </a:r>
            <a:endParaRPr/>
          </a:p>
        </p:txBody>
      </p:sp>
      <p:sp>
        <p:nvSpPr>
          <p:cNvPr id="173" name="Google Shape;173;p21"/>
          <p:cNvSpPr/>
          <p:nvPr/>
        </p:nvSpPr>
        <p:spPr>
          <a:xfrm>
            <a:off x="2874581" y="6520795"/>
            <a:ext cx="266100" cy="279900"/>
          </a:xfrm>
          <a:prstGeom prst="ellipse">
            <a:avLst/>
          </a:prstGeom>
          <a:solidFill>
            <a:srgbClr val="EA9999"/>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4</a:t>
            </a:r>
            <a:endParaRPr/>
          </a:p>
        </p:txBody>
      </p:sp>
      <p:sp>
        <p:nvSpPr>
          <p:cNvPr id="174" name="Google Shape;174;p21"/>
          <p:cNvSpPr/>
          <p:nvPr/>
        </p:nvSpPr>
        <p:spPr>
          <a:xfrm>
            <a:off x="1330825" y="7818475"/>
            <a:ext cx="307800" cy="301500"/>
          </a:xfrm>
          <a:prstGeom prst="ellipse">
            <a:avLst/>
          </a:prstGeom>
          <a:solidFill>
            <a:srgbClr val="EA9999"/>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2</a:t>
            </a:r>
            <a:endParaRPr/>
          </a:p>
        </p:txBody>
      </p:sp>
      <p:sp>
        <p:nvSpPr>
          <p:cNvPr id="175" name="Google Shape;175;p21"/>
          <p:cNvSpPr/>
          <p:nvPr/>
        </p:nvSpPr>
        <p:spPr>
          <a:xfrm>
            <a:off x="4337488" y="7257300"/>
            <a:ext cx="307800" cy="301500"/>
          </a:xfrm>
          <a:prstGeom prst="ellipse">
            <a:avLst/>
          </a:prstGeom>
          <a:solidFill>
            <a:srgbClr val="EA9999"/>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2</a:t>
            </a:r>
            <a:endParaRPr/>
          </a:p>
        </p:txBody>
      </p:sp>
      <p:sp>
        <p:nvSpPr>
          <p:cNvPr id="176" name="Google Shape;176;p21"/>
          <p:cNvSpPr/>
          <p:nvPr/>
        </p:nvSpPr>
        <p:spPr>
          <a:xfrm>
            <a:off x="6438025" y="7273750"/>
            <a:ext cx="307800" cy="301500"/>
          </a:xfrm>
          <a:prstGeom prst="ellipse">
            <a:avLst/>
          </a:prstGeom>
          <a:solidFill>
            <a:srgbClr val="EA9999"/>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2</a:t>
            </a:r>
            <a:endParaRPr/>
          </a:p>
        </p:txBody>
      </p:sp>
      <p:sp>
        <p:nvSpPr>
          <p:cNvPr id="177" name="Google Shape;177;p21"/>
          <p:cNvSpPr/>
          <p:nvPr/>
        </p:nvSpPr>
        <p:spPr>
          <a:xfrm>
            <a:off x="5494800" y="5089400"/>
            <a:ext cx="1176275" cy="491800"/>
          </a:xfrm>
          <a:custGeom>
            <a:rect b="b" l="l" r="r" t="t"/>
            <a:pathLst>
              <a:path extrusionOk="0" h="19672" w="47051">
                <a:moveTo>
                  <a:pt x="0" y="0"/>
                </a:moveTo>
                <a:cubicBezTo>
                  <a:pt x="9770" y="3907"/>
                  <a:pt x="17390" y="11970"/>
                  <a:pt x="26801" y="16676"/>
                </a:cubicBezTo>
                <a:cubicBezTo>
                  <a:pt x="32903" y="19727"/>
                  <a:pt x="40228" y="19654"/>
                  <a:pt x="47051" y="19654"/>
                </a:cubicBezTo>
              </a:path>
            </a:pathLst>
          </a:custGeom>
          <a:noFill/>
          <a:ln cap="flat" cmpd="sng" w="9525">
            <a:solidFill>
              <a:srgbClr val="595959"/>
            </a:solidFill>
            <a:prstDash val="solid"/>
            <a:round/>
            <a:headEnd len="med" w="med" type="none"/>
            <a:tailEnd len="med" w="med" type="none"/>
          </a:ln>
        </p:spPr>
      </p:sp>
      <p:sp>
        <p:nvSpPr>
          <p:cNvPr id="178" name="Google Shape;178;p21"/>
          <p:cNvSpPr/>
          <p:nvPr/>
        </p:nvSpPr>
        <p:spPr>
          <a:xfrm>
            <a:off x="5431838" y="5287488"/>
            <a:ext cx="1176275" cy="491800"/>
          </a:xfrm>
          <a:custGeom>
            <a:rect b="b" l="l" r="r" t="t"/>
            <a:pathLst>
              <a:path extrusionOk="0" h="19672" w="47051">
                <a:moveTo>
                  <a:pt x="0" y="0"/>
                </a:moveTo>
                <a:cubicBezTo>
                  <a:pt x="9770" y="3907"/>
                  <a:pt x="17390" y="11970"/>
                  <a:pt x="26801" y="16676"/>
                </a:cubicBezTo>
                <a:cubicBezTo>
                  <a:pt x="32903" y="19727"/>
                  <a:pt x="40228" y="19654"/>
                  <a:pt x="47051" y="19654"/>
                </a:cubicBezTo>
              </a:path>
            </a:pathLst>
          </a:custGeom>
          <a:noFill/>
          <a:ln cap="flat" cmpd="sng" w="9525">
            <a:solidFill>
              <a:srgbClr val="595959"/>
            </a:solidFill>
            <a:prstDash val="solid"/>
            <a:round/>
            <a:headEnd len="med" w="med" type="none"/>
            <a:tailEnd len="med" w="med" type="none"/>
          </a:ln>
        </p:spPr>
      </p:sp>
      <p:sp>
        <p:nvSpPr>
          <p:cNvPr id="179" name="Google Shape;179;p21"/>
          <p:cNvSpPr/>
          <p:nvPr/>
        </p:nvSpPr>
        <p:spPr>
          <a:xfrm>
            <a:off x="6120131" y="4230745"/>
            <a:ext cx="266100" cy="279900"/>
          </a:xfrm>
          <a:prstGeom prst="ellipse">
            <a:avLst/>
          </a:prstGeom>
          <a:solidFill>
            <a:srgbClr val="F1C232"/>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2</a:t>
            </a:r>
            <a:endParaRPr/>
          </a:p>
        </p:txBody>
      </p:sp>
      <p:sp>
        <p:nvSpPr>
          <p:cNvPr id="180" name="Google Shape;180;p21"/>
          <p:cNvSpPr/>
          <p:nvPr/>
        </p:nvSpPr>
        <p:spPr>
          <a:xfrm>
            <a:off x="5678981" y="4230745"/>
            <a:ext cx="266100" cy="279900"/>
          </a:xfrm>
          <a:prstGeom prst="ellipse">
            <a:avLst/>
          </a:prstGeom>
          <a:solidFill>
            <a:srgbClr val="F1C232"/>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2</a:t>
            </a:r>
            <a:endParaRPr/>
          </a:p>
        </p:txBody>
      </p:sp>
      <p:sp>
        <p:nvSpPr>
          <p:cNvPr id="181" name="Google Shape;181;p21"/>
          <p:cNvSpPr/>
          <p:nvPr/>
        </p:nvSpPr>
        <p:spPr>
          <a:xfrm>
            <a:off x="6242331" y="4601332"/>
            <a:ext cx="266100" cy="279900"/>
          </a:xfrm>
          <a:prstGeom prst="ellipse">
            <a:avLst/>
          </a:prstGeom>
          <a:solidFill>
            <a:srgbClr val="F1C232"/>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2</a:t>
            </a:r>
            <a:endParaRPr/>
          </a:p>
        </p:txBody>
      </p:sp>
      <p:sp>
        <p:nvSpPr>
          <p:cNvPr id="182" name="Google Shape;182;p21"/>
          <p:cNvSpPr/>
          <p:nvPr/>
        </p:nvSpPr>
        <p:spPr>
          <a:xfrm>
            <a:off x="5237825" y="7694775"/>
            <a:ext cx="307800" cy="301500"/>
          </a:xfrm>
          <a:prstGeom prst="ellipse">
            <a:avLst/>
          </a:prstGeom>
          <a:solidFill>
            <a:srgbClr val="EA9999"/>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2</a:t>
            </a:r>
            <a:endParaRPr/>
          </a:p>
        </p:txBody>
      </p:sp>
      <p:sp>
        <p:nvSpPr>
          <p:cNvPr id="183" name="Google Shape;183;p21"/>
          <p:cNvSpPr/>
          <p:nvPr/>
        </p:nvSpPr>
        <p:spPr>
          <a:xfrm>
            <a:off x="5593563" y="6490214"/>
            <a:ext cx="266100" cy="279900"/>
          </a:xfrm>
          <a:prstGeom prst="ellipse">
            <a:avLst/>
          </a:prstGeom>
          <a:solidFill>
            <a:srgbClr val="D5A6BD"/>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5</a:t>
            </a:r>
            <a:endParaRPr/>
          </a:p>
        </p:txBody>
      </p:sp>
      <p:sp>
        <p:nvSpPr>
          <p:cNvPr id="184" name="Google Shape;184;p21"/>
          <p:cNvSpPr/>
          <p:nvPr/>
        </p:nvSpPr>
        <p:spPr>
          <a:xfrm>
            <a:off x="5949325" y="6490201"/>
            <a:ext cx="266100" cy="279900"/>
          </a:xfrm>
          <a:prstGeom prst="ellipse">
            <a:avLst/>
          </a:prstGeom>
          <a:solidFill>
            <a:srgbClr val="D5A6BD"/>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5</a:t>
            </a:r>
            <a:endParaRPr/>
          </a:p>
        </p:txBody>
      </p:sp>
      <p:sp>
        <p:nvSpPr>
          <p:cNvPr id="185" name="Google Shape;185;p21"/>
          <p:cNvSpPr/>
          <p:nvPr/>
        </p:nvSpPr>
        <p:spPr>
          <a:xfrm>
            <a:off x="5687231" y="6159945"/>
            <a:ext cx="266100" cy="279900"/>
          </a:xfrm>
          <a:prstGeom prst="ellipse">
            <a:avLst/>
          </a:prstGeom>
          <a:solidFill>
            <a:srgbClr val="F1C232"/>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1</a:t>
            </a:r>
            <a:endParaRPr/>
          </a:p>
        </p:txBody>
      </p:sp>
      <p:sp>
        <p:nvSpPr>
          <p:cNvPr id="186" name="Google Shape;186;p21"/>
          <p:cNvSpPr/>
          <p:nvPr/>
        </p:nvSpPr>
        <p:spPr>
          <a:xfrm>
            <a:off x="6328494" y="5848257"/>
            <a:ext cx="266100" cy="279900"/>
          </a:xfrm>
          <a:prstGeom prst="ellipse">
            <a:avLst/>
          </a:prstGeom>
          <a:solidFill>
            <a:srgbClr val="EA9999"/>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4</a:t>
            </a:r>
            <a:endParaRPr/>
          </a:p>
        </p:txBody>
      </p:sp>
      <p:sp>
        <p:nvSpPr>
          <p:cNvPr id="187" name="Google Shape;187;p21"/>
          <p:cNvSpPr/>
          <p:nvPr/>
        </p:nvSpPr>
        <p:spPr>
          <a:xfrm>
            <a:off x="5771456" y="5700907"/>
            <a:ext cx="266100" cy="279900"/>
          </a:xfrm>
          <a:prstGeom prst="ellipse">
            <a:avLst/>
          </a:prstGeom>
          <a:solidFill>
            <a:srgbClr val="EA9999"/>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4</a:t>
            </a:r>
            <a:endParaRPr/>
          </a:p>
        </p:txBody>
      </p:sp>
      <p:sp>
        <p:nvSpPr>
          <p:cNvPr id="188" name="Google Shape;188;p21"/>
          <p:cNvSpPr/>
          <p:nvPr/>
        </p:nvSpPr>
        <p:spPr>
          <a:xfrm>
            <a:off x="2616913" y="7273750"/>
            <a:ext cx="307800" cy="301500"/>
          </a:xfrm>
          <a:prstGeom prst="ellipse">
            <a:avLst/>
          </a:prstGeom>
          <a:solidFill>
            <a:srgbClr val="EA9999"/>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2</a:t>
            </a:r>
            <a:endParaRPr/>
          </a:p>
        </p:txBody>
      </p:sp>
      <p:sp>
        <p:nvSpPr>
          <p:cNvPr id="189" name="Google Shape;189;p21"/>
          <p:cNvSpPr/>
          <p:nvPr/>
        </p:nvSpPr>
        <p:spPr>
          <a:xfrm>
            <a:off x="8859301" y="6018411"/>
            <a:ext cx="479400" cy="491700"/>
          </a:xfrm>
          <a:prstGeom prst="ellipse">
            <a:avLst/>
          </a:prstGeom>
          <a:solidFill>
            <a:srgbClr val="9FC5E8"/>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H2</a:t>
            </a:r>
            <a:endParaRPr/>
          </a:p>
        </p:txBody>
      </p:sp>
      <p:sp>
        <p:nvSpPr>
          <p:cNvPr id="190" name="Google Shape;190;p21"/>
          <p:cNvSpPr/>
          <p:nvPr/>
        </p:nvSpPr>
        <p:spPr>
          <a:xfrm>
            <a:off x="8533148" y="6477751"/>
            <a:ext cx="307800" cy="315900"/>
          </a:xfrm>
          <a:prstGeom prst="ellipse">
            <a:avLst/>
          </a:prstGeom>
          <a:solidFill>
            <a:srgbClr val="9FC5E8"/>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200"/>
              <a:t>H5</a:t>
            </a:r>
            <a:endParaRPr sz="1200"/>
          </a:p>
        </p:txBody>
      </p:sp>
      <p:sp>
        <p:nvSpPr>
          <p:cNvPr id="191" name="Google Shape;191;p21"/>
          <p:cNvSpPr/>
          <p:nvPr/>
        </p:nvSpPr>
        <p:spPr>
          <a:xfrm>
            <a:off x="8393274" y="5427899"/>
            <a:ext cx="307800" cy="315900"/>
          </a:xfrm>
          <a:prstGeom prst="ellipse">
            <a:avLst/>
          </a:prstGeom>
          <a:solidFill>
            <a:srgbClr val="9FC5E8"/>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200"/>
              <a:t>H5</a:t>
            </a:r>
            <a:endParaRPr sz="1200"/>
          </a:p>
        </p:txBody>
      </p:sp>
      <p:sp>
        <p:nvSpPr>
          <p:cNvPr id="192" name="Google Shape;192;p21"/>
          <p:cNvSpPr/>
          <p:nvPr/>
        </p:nvSpPr>
        <p:spPr>
          <a:xfrm>
            <a:off x="8031697" y="6415702"/>
            <a:ext cx="266100" cy="273000"/>
          </a:xfrm>
          <a:prstGeom prst="ellipse">
            <a:avLst/>
          </a:prstGeom>
          <a:solidFill>
            <a:srgbClr val="9FC5E8"/>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200"/>
              <a:t>H5</a:t>
            </a:r>
            <a:endParaRPr sz="1200"/>
          </a:p>
        </p:txBody>
      </p:sp>
      <p:sp>
        <p:nvSpPr>
          <p:cNvPr id="193" name="Google Shape;193;p21"/>
          <p:cNvSpPr/>
          <p:nvPr/>
        </p:nvSpPr>
        <p:spPr>
          <a:xfrm>
            <a:off x="8845643" y="5467269"/>
            <a:ext cx="417000" cy="427800"/>
          </a:xfrm>
          <a:prstGeom prst="ellipse">
            <a:avLst/>
          </a:prstGeom>
          <a:solidFill>
            <a:srgbClr val="9FC5E8"/>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200"/>
              <a:t>H5</a:t>
            </a:r>
            <a:endParaRPr sz="1200"/>
          </a:p>
        </p:txBody>
      </p:sp>
      <p:sp>
        <p:nvSpPr>
          <p:cNvPr id="194" name="Google Shape;194;p21"/>
          <p:cNvSpPr/>
          <p:nvPr/>
        </p:nvSpPr>
        <p:spPr>
          <a:xfrm>
            <a:off x="5996144" y="5895745"/>
            <a:ext cx="266100" cy="279900"/>
          </a:xfrm>
          <a:prstGeom prst="ellipse">
            <a:avLst/>
          </a:prstGeom>
          <a:solidFill>
            <a:srgbClr val="F1C232"/>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1</a:t>
            </a:r>
            <a:endParaRPr/>
          </a:p>
        </p:txBody>
      </p:sp>
      <p:sp>
        <p:nvSpPr>
          <p:cNvPr id="195" name="Google Shape;195;p21"/>
          <p:cNvSpPr/>
          <p:nvPr/>
        </p:nvSpPr>
        <p:spPr>
          <a:xfrm>
            <a:off x="5557619" y="5552595"/>
            <a:ext cx="266100" cy="279900"/>
          </a:xfrm>
          <a:prstGeom prst="ellipse">
            <a:avLst/>
          </a:prstGeom>
          <a:solidFill>
            <a:srgbClr val="EA9999"/>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4</a:t>
            </a:r>
            <a:endParaRPr/>
          </a:p>
        </p:txBody>
      </p:sp>
      <p:sp>
        <p:nvSpPr>
          <p:cNvPr id="196" name="Google Shape;196;p21"/>
          <p:cNvSpPr/>
          <p:nvPr/>
        </p:nvSpPr>
        <p:spPr>
          <a:xfrm>
            <a:off x="3527181" y="6513520"/>
            <a:ext cx="266100" cy="279900"/>
          </a:xfrm>
          <a:prstGeom prst="ellipse">
            <a:avLst/>
          </a:prstGeom>
          <a:solidFill>
            <a:srgbClr val="EA9999"/>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4</a:t>
            </a:r>
            <a:endParaRPr/>
          </a:p>
        </p:txBody>
      </p:sp>
      <p:sp>
        <p:nvSpPr>
          <p:cNvPr id="197" name="Google Shape;197;p21"/>
          <p:cNvSpPr/>
          <p:nvPr/>
        </p:nvSpPr>
        <p:spPr>
          <a:xfrm>
            <a:off x="8471073" y="6008776"/>
            <a:ext cx="307800" cy="315900"/>
          </a:xfrm>
          <a:prstGeom prst="ellipse">
            <a:avLst/>
          </a:prstGeom>
          <a:solidFill>
            <a:srgbClr val="9FC5E8"/>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200"/>
              <a:t>H5</a:t>
            </a:r>
            <a:endParaRPr sz="1200"/>
          </a:p>
        </p:txBody>
      </p:sp>
      <p:sp>
        <p:nvSpPr>
          <p:cNvPr id="198" name="Google Shape;198;p21"/>
          <p:cNvSpPr/>
          <p:nvPr/>
        </p:nvSpPr>
        <p:spPr>
          <a:xfrm>
            <a:off x="3776934" y="2764284"/>
            <a:ext cx="715200" cy="715200"/>
          </a:xfrm>
          <a:prstGeom prst="ellipse">
            <a:avLst/>
          </a:prstGeom>
          <a:solidFill>
            <a:srgbClr val="B6D7A8"/>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A7</a:t>
            </a:r>
            <a:endParaRPr/>
          </a:p>
        </p:txBody>
      </p:sp>
      <p:sp>
        <p:nvSpPr>
          <p:cNvPr id="199" name="Google Shape;199;p21"/>
          <p:cNvSpPr/>
          <p:nvPr/>
        </p:nvSpPr>
        <p:spPr>
          <a:xfrm>
            <a:off x="4061019" y="3637695"/>
            <a:ext cx="266100" cy="279900"/>
          </a:xfrm>
          <a:prstGeom prst="ellipse">
            <a:avLst/>
          </a:prstGeom>
          <a:solidFill>
            <a:srgbClr val="B6D7A8"/>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2</a:t>
            </a:r>
            <a:endParaRPr/>
          </a:p>
        </p:txBody>
      </p:sp>
      <p:sp>
        <p:nvSpPr>
          <p:cNvPr id="200" name="Google Shape;200;p21"/>
          <p:cNvSpPr/>
          <p:nvPr/>
        </p:nvSpPr>
        <p:spPr>
          <a:xfrm>
            <a:off x="3527175" y="3497039"/>
            <a:ext cx="266100" cy="301500"/>
          </a:xfrm>
          <a:prstGeom prst="ellipse">
            <a:avLst/>
          </a:prstGeom>
          <a:solidFill>
            <a:srgbClr val="B6D7A8"/>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2</a:t>
            </a:r>
            <a:endParaRPr/>
          </a:p>
        </p:txBody>
      </p:sp>
      <p:sp>
        <p:nvSpPr>
          <p:cNvPr id="201" name="Google Shape;201;p21"/>
          <p:cNvSpPr/>
          <p:nvPr/>
        </p:nvSpPr>
        <p:spPr>
          <a:xfrm>
            <a:off x="2043801" y="2364899"/>
            <a:ext cx="479400" cy="491700"/>
          </a:xfrm>
          <a:prstGeom prst="ellipse">
            <a:avLst/>
          </a:prstGeom>
          <a:solidFill>
            <a:srgbClr val="B6D7A8"/>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A3</a:t>
            </a:r>
            <a:endParaRPr/>
          </a:p>
        </p:txBody>
      </p:sp>
      <p:sp>
        <p:nvSpPr>
          <p:cNvPr id="202" name="Google Shape;202;p21"/>
          <p:cNvSpPr/>
          <p:nvPr/>
        </p:nvSpPr>
        <p:spPr>
          <a:xfrm>
            <a:off x="6387531" y="5195357"/>
            <a:ext cx="266100" cy="279900"/>
          </a:xfrm>
          <a:prstGeom prst="ellipse">
            <a:avLst/>
          </a:prstGeom>
          <a:solidFill>
            <a:srgbClr val="EA9999"/>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4</a:t>
            </a:r>
            <a:endParaRPr/>
          </a:p>
        </p:txBody>
      </p:sp>
      <p:sp>
        <p:nvSpPr>
          <p:cNvPr id="203" name="Google Shape;203;p21"/>
          <p:cNvSpPr/>
          <p:nvPr/>
        </p:nvSpPr>
        <p:spPr>
          <a:xfrm>
            <a:off x="5996144" y="4971932"/>
            <a:ext cx="266100" cy="279900"/>
          </a:xfrm>
          <a:prstGeom prst="ellipse">
            <a:avLst/>
          </a:prstGeom>
          <a:solidFill>
            <a:srgbClr val="EA9999"/>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4</a:t>
            </a:r>
            <a:endParaRPr/>
          </a:p>
        </p:txBody>
      </p:sp>
      <p:sp>
        <p:nvSpPr>
          <p:cNvPr id="204" name="Google Shape;204;p21"/>
          <p:cNvSpPr/>
          <p:nvPr/>
        </p:nvSpPr>
        <p:spPr>
          <a:xfrm>
            <a:off x="5616981" y="4776607"/>
            <a:ext cx="266100" cy="279900"/>
          </a:xfrm>
          <a:prstGeom prst="ellipse">
            <a:avLst/>
          </a:prstGeom>
          <a:solidFill>
            <a:srgbClr val="EA9999"/>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4</a:t>
            </a:r>
            <a:endParaRPr/>
          </a:p>
        </p:txBody>
      </p:sp>
      <p:sp>
        <p:nvSpPr>
          <p:cNvPr id="205" name="Google Shape;205;p21"/>
          <p:cNvSpPr/>
          <p:nvPr/>
        </p:nvSpPr>
        <p:spPr>
          <a:xfrm>
            <a:off x="7865051" y="5107711"/>
            <a:ext cx="479400" cy="491700"/>
          </a:xfrm>
          <a:prstGeom prst="ellipse">
            <a:avLst/>
          </a:prstGeom>
          <a:solidFill>
            <a:srgbClr val="9FC5E8"/>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H2</a:t>
            </a:r>
            <a:endParaRPr/>
          </a:p>
        </p:txBody>
      </p:sp>
      <p:sp>
        <p:nvSpPr>
          <p:cNvPr id="206" name="Google Shape;206;p21"/>
          <p:cNvSpPr/>
          <p:nvPr/>
        </p:nvSpPr>
        <p:spPr>
          <a:xfrm>
            <a:off x="1632856" y="5300907"/>
            <a:ext cx="266100" cy="279900"/>
          </a:xfrm>
          <a:prstGeom prst="ellipse">
            <a:avLst/>
          </a:prstGeom>
          <a:solidFill>
            <a:srgbClr val="F9CB9C"/>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6</a:t>
            </a:r>
            <a:endParaRPr/>
          </a:p>
        </p:txBody>
      </p:sp>
      <p:sp>
        <p:nvSpPr>
          <p:cNvPr id="207" name="Google Shape;207;p21"/>
          <p:cNvSpPr/>
          <p:nvPr/>
        </p:nvSpPr>
        <p:spPr>
          <a:xfrm>
            <a:off x="2351106" y="5400457"/>
            <a:ext cx="266100" cy="279900"/>
          </a:xfrm>
          <a:prstGeom prst="ellipse">
            <a:avLst/>
          </a:prstGeom>
          <a:solidFill>
            <a:srgbClr val="F9CB9C"/>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6</a:t>
            </a:r>
            <a:endParaRPr/>
          </a:p>
        </p:txBody>
      </p:sp>
      <p:sp>
        <p:nvSpPr>
          <p:cNvPr id="208" name="Google Shape;208;p21"/>
          <p:cNvSpPr/>
          <p:nvPr/>
        </p:nvSpPr>
        <p:spPr>
          <a:xfrm>
            <a:off x="1966269" y="5690232"/>
            <a:ext cx="266100" cy="279900"/>
          </a:xfrm>
          <a:prstGeom prst="ellipse">
            <a:avLst/>
          </a:prstGeom>
          <a:solidFill>
            <a:srgbClr val="F9CB9C"/>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6</a:t>
            </a:r>
            <a:endParaRPr/>
          </a:p>
        </p:txBody>
      </p:sp>
      <p:sp>
        <p:nvSpPr>
          <p:cNvPr id="209" name="Google Shape;209;p21"/>
          <p:cNvSpPr/>
          <p:nvPr/>
        </p:nvSpPr>
        <p:spPr>
          <a:xfrm>
            <a:off x="1566050" y="5906075"/>
            <a:ext cx="307800" cy="301500"/>
          </a:xfrm>
          <a:prstGeom prst="ellipse">
            <a:avLst/>
          </a:prstGeom>
          <a:solidFill>
            <a:srgbClr val="F9CB9C"/>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B4</a:t>
            </a:r>
            <a:endParaRPr/>
          </a:p>
        </p:txBody>
      </p:sp>
      <p:sp>
        <p:nvSpPr>
          <p:cNvPr id="210" name="Google Shape;210;p21"/>
          <p:cNvSpPr/>
          <p:nvPr/>
        </p:nvSpPr>
        <p:spPr>
          <a:xfrm>
            <a:off x="3641619" y="5387732"/>
            <a:ext cx="266100" cy="279900"/>
          </a:xfrm>
          <a:prstGeom prst="ellipse">
            <a:avLst/>
          </a:prstGeom>
          <a:solidFill>
            <a:srgbClr val="D5A6BD"/>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C3</a:t>
            </a:r>
            <a:endParaRPr/>
          </a:p>
        </p:txBody>
      </p:sp>
      <p:sp>
        <p:nvSpPr>
          <p:cNvPr id="211" name="Google Shape;211;p21"/>
          <p:cNvSpPr/>
          <p:nvPr/>
        </p:nvSpPr>
        <p:spPr>
          <a:xfrm>
            <a:off x="4125906" y="5686557"/>
            <a:ext cx="266100" cy="279900"/>
          </a:xfrm>
          <a:prstGeom prst="ellipse">
            <a:avLst/>
          </a:prstGeom>
          <a:solidFill>
            <a:srgbClr val="D5A6BD"/>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C3</a:t>
            </a:r>
            <a:endParaRPr/>
          </a:p>
        </p:txBody>
      </p:sp>
      <p:sp>
        <p:nvSpPr>
          <p:cNvPr id="212" name="Google Shape;212;p21"/>
          <p:cNvSpPr/>
          <p:nvPr/>
        </p:nvSpPr>
        <p:spPr>
          <a:xfrm>
            <a:off x="4529006" y="5541220"/>
            <a:ext cx="266100" cy="279900"/>
          </a:xfrm>
          <a:prstGeom prst="ellipse">
            <a:avLst/>
          </a:prstGeom>
          <a:solidFill>
            <a:srgbClr val="D5A6BD"/>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C3</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